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1"/>
  </p:notesMasterIdLst>
  <p:sldIdLst>
    <p:sldId id="256" r:id="rId2"/>
    <p:sldId id="257" r:id="rId3"/>
    <p:sldId id="258" r:id="rId4"/>
    <p:sldId id="281" r:id="rId5"/>
    <p:sldId id="259" r:id="rId6"/>
    <p:sldId id="260" r:id="rId7"/>
    <p:sldId id="279" r:id="rId8"/>
    <p:sldId id="280" r:id="rId9"/>
    <p:sldId id="261" r:id="rId10"/>
    <p:sldId id="262" r:id="rId11"/>
    <p:sldId id="263" r:id="rId12"/>
    <p:sldId id="275" r:id="rId13"/>
    <p:sldId id="276" r:id="rId14"/>
    <p:sldId id="277" r:id="rId15"/>
    <p:sldId id="278" r:id="rId16"/>
    <p:sldId id="264" r:id="rId17"/>
    <p:sldId id="271" r:id="rId18"/>
    <p:sldId id="282" r:id="rId19"/>
    <p:sldId id="274" r:id="rId20"/>
  </p:sldIdLst>
  <p:sldSz cx="9144000" cy="5143500" type="screen16x9"/>
  <p:notesSz cx="6858000" cy="9144000"/>
  <p:embeddedFontLst>
    <p:embeddedFont>
      <p:font typeface="Lato" panose="020F0502020204030203" pitchFamily="34" charset="0"/>
      <p:regular r:id="rId22"/>
      <p:bold r:id="rId23"/>
      <p:italic r:id="rId24"/>
      <p:boldItalic r:id="rId25"/>
    </p:embeddedFont>
    <p:embeddedFont>
      <p:font typeface="Ralew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4175d5d1a_0_3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4175d5d1a_0_3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4fdc7984d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4fdc7984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AUTOLAYOUT_9">
    <p:bg>
      <p:bgPr>
        <a:solidFill>
          <a:srgbClr val="FFFFFF"/>
        </a:solidFill>
        <a:effectLst/>
      </p:bgPr>
    </p:bg>
    <p:spTree>
      <p:nvGrpSpPr>
        <p:cNvPr id="1" name="Shape 172"/>
        <p:cNvGrpSpPr/>
        <p:nvPr/>
      </p:nvGrpSpPr>
      <p:grpSpPr>
        <a:xfrm>
          <a:off x="0" y="0"/>
          <a:ext cx="0" cy="0"/>
          <a:chOff x="0" y="0"/>
          <a:chExt cx="0" cy="0"/>
        </a:xfrm>
      </p:grpSpPr>
      <p:sp>
        <p:nvSpPr>
          <p:cNvPr id="173" name="Google Shape;173;p18"/>
          <p:cNvSpPr/>
          <p:nvPr/>
        </p:nvSpPr>
        <p:spPr>
          <a:xfrm>
            <a:off x="0" y="0"/>
            <a:ext cx="9144000" cy="5143500"/>
          </a:xfrm>
          <a:prstGeom prst="rect">
            <a:avLst/>
          </a:prstGeom>
          <a:solidFill>
            <a:srgbClr val="424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18"/>
          <p:cNvCxnSpPr/>
          <p:nvPr/>
        </p:nvCxnSpPr>
        <p:spPr>
          <a:xfrm>
            <a:off x="311700" y="312013"/>
            <a:ext cx="670500" cy="670200"/>
          </a:xfrm>
          <a:prstGeom prst="straightConnector1">
            <a:avLst/>
          </a:prstGeom>
          <a:noFill/>
          <a:ln w="9525" cap="flat" cmpd="sng">
            <a:solidFill>
              <a:srgbClr val="F6F2D2"/>
            </a:solidFill>
            <a:prstDash val="solid"/>
            <a:round/>
            <a:headEnd type="none" w="sm" len="sm"/>
            <a:tailEnd type="none" w="sm" len="sm"/>
          </a:ln>
        </p:spPr>
      </p:cxnSp>
      <p:sp>
        <p:nvSpPr>
          <p:cNvPr id="175" name="Google Shape;175;p18"/>
          <p:cNvSpPr txBox="1">
            <a:spLocks noGrp="1"/>
          </p:cNvSpPr>
          <p:nvPr>
            <p:ph type="title"/>
          </p:nvPr>
        </p:nvSpPr>
        <p:spPr>
          <a:xfrm>
            <a:off x="311700" y="1153900"/>
            <a:ext cx="2655000" cy="8589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None/>
              <a:defRPr sz="2400">
                <a:solidFill>
                  <a:srgbClr val="FFFFFF"/>
                </a:solidFill>
              </a:defRPr>
            </a:lvl1pPr>
            <a:lvl2pPr lvl="1" algn="l" rtl="0">
              <a:lnSpc>
                <a:spcPct val="100000"/>
              </a:lnSpc>
              <a:spcBef>
                <a:spcPts val="0"/>
              </a:spcBef>
              <a:spcAft>
                <a:spcPts val="0"/>
              </a:spcAft>
              <a:buNone/>
              <a:defRPr sz="2400">
                <a:solidFill>
                  <a:srgbClr val="FFFFFF"/>
                </a:solidFill>
              </a:defRPr>
            </a:lvl2pPr>
            <a:lvl3pPr lvl="2" algn="l" rtl="0">
              <a:lnSpc>
                <a:spcPct val="100000"/>
              </a:lnSpc>
              <a:spcBef>
                <a:spcPts val="0"/>
              </a:spcBef>
              <a:spcAft>
                <a:spcPts val="0"/>
              </a:spcAft>
              <a:buNone/>
              <a:defRPr sz="2400">
                <a:solidFill>
                  <a:srgbClr val="FFFFFF"/>
                </a:solidFill>
              </a:defRPr>
            </a:lvl3pPr>
            <a:lvl4pPr lvl="3" algn="l" rtl="0">
              <a:lnSpc>
                <a:spcPct val="100000"/>
              </a:lnSpc>
              <a:spcBef>
                <a:spcPts val="0"/>
              </a:spcBef>
              <a:spcAft>
                <a:spcPts val="0"/>
              </a:spcAft>
              <a:buNone/>
              <a:defRPr sz="2400">
                <a:solidFill>
                  <a:srgbClr val="FFFFFF"/>
                </a:solidFill>
              </a:defRPr>
            </a:lvl4pPr>
            <a:lvl5pPr lvl="4" algn="l" rtl="0">
              <a:lnSpc>
                <a:spcPct val="100000"/>
              </a:lnSpc>
              <a:spcBef>
                <a:spcPts val="0"/>
              </a:spcBef>
              <a:spcAft>
                <a:spcPts val="0"/>
              </a:spcAft>
              <a:buNone/>
              <a:defRPr sz="2400">
                <a:solidFill>
                  <a:srgbClr val="FFFFFF"/>
                </a:solidFill>
              </a:defRPr>
            </a:lvl5pPr>
            <a:lvl6pPr lvl="5" algn="l" rtl="0">
              <a:lnSpc>
                <a:spcPct val="100000"/>
              </a:lnSpc>
              <a:spcBef>
                <a:spcPts val="0"/>
              </a:spcBef>
              <a:spcAft>
                <a:spcPts val="0"/>
              </a:spcAft>
              <a:buNone/>
              <a:defRPr sz="2400">
                <a:solidFill>
                  <a:srgbClr val="FFFFFF"/>
                </a:solidFill>
              </a:defRPr>
            </a:lvl6pPr>
            <a:lvl7pPr lvl="6" algn="l" rtl="0">
              <a:lnSpc>
                <a:spcPct val="100000"/>
              </a:lnSpc>
              <a:spcBef>
                <a:spcPts val="0"/>
              </a:spcBef>
              <a:spcAft>
                <a:spcPts val="0"/>
              </a:spcAft>
              <a:buNone/>
              <a:defRPr sz="2400">
                <a:solidFill>
                  <a:srgbClr val="FFFFFF"/>
                </a:solidFill>
              </a:defRPr>
            </a:lvl7pPr>
            <a:lvl8pPr lvl="7" algn="l" rtl="0">
              <a:lnSpc>
                <a:spcPct val="100000"/>
              </a:lnSpc>
              <a:spcBef>
                <a:spcPts val="0"/>
              </a:spcBef>
              <a:spcAft>
                <a:spcPts val="0"/>
              </a:spcAft>
              <a:buNone/>
              <a:defRPr sz="2400">
                <a:solidFill>
                  <a:srgbClr val="FFFFFF"/>
                </a:solidFill>
              </a:defRPr>
            </a:lvl8pPr>
            <a:lvl9pPr lvl="8" algn="l" rtl="0">
              <a:lnSpc>
                <a:spcPct val="100000"/>
              </a:lnSpc>
              <a:spcBef>
                <a:spcPts val="0"/>
              </a:spcBef>
              <a:spcAft>
                <a:spcPts val="0"/>
              </a:spcAft>
              <a:buNone/>
              <a:defRPr sz="2400">
                <a:solidFill>
                  <a:srgbClr val="FFFFFF"/>
                </a:solidFill>
              </a:defRPr>
            </a:lvl9pPr>
          </a:lstStyle>
          <a:p>
            <a:endParaRPr/>
          </a:p>
        </p:txBody>
      </p:sp>
      <p:sp>
        <p:nvSpPr>
          <p:cNvPr id="176" name="Google Shape;176;p18"/>
          <p:cNvSpPr txBox="1">
            <a:spLocks noGrp="1"/>
          </p:cNvSpPr>
          <p:nvPr>
            <p:ph type="body" idx="1"/>
          </p:nvPr>
        </p:nvSpPr>
        <p:spPr>
          <a:xfrm>
            <a:off x="311700" y="2022050"/>
            <a:ext cx="2655000" cy="2928300"/>
          </a:xfrm>
          <a:prstGeom prst="rect">
            <a:avLst/>
          </a:prstGeom>
          <a:noFill/>
        </p:spPr>
        <p:txBody>
          <a:bodyPr spcFirstLastPara="1" wrap="square" lIns="91425" tIns="91425" rIns="91425" bIns="91425" anchor="t" anchorCtr="0">
            <a:noAutofit/>
          </a:bodyPr>
          <a:lstStyle>
            <a:lvl1pPr marL="457200" lvl="0" indent="-292100" algn="l" rtl="0">
              <a:lnSpc>
                <a:spcPct val="115000"/>
              </a:lnSpc>
              <a:spcBef>
                <a:spcPts val="0"/>
              </a:spcBef>
              <a:spcAft>
                <a:spcPts val="0"/>
              </a:spcAft>
              <a:buClr>
                <a:srgbClr val="F6F2D2"/>
              </a:buClr>
              <a:buSzPts val="1000"/>
              <a:buChar char="●"/>
              <a:defRPr sz="1000">
                <a:solidFill>
                  <a:srgbClr val="F6F2D2"/>
                </a:solidFill>
              </a:defRPr>
            </a:lvl1pPr>
            <a:lvl2pPr marL="914400" lvl="1" indent="-292100" algn="l" rtl="0">
              <a:lnSpc>
                <a:spcPct val="115000"/>
              </a:lnSpc>
              <a:spcBef>
                <a:spcPts val="1600"/>
              </a:spcBef>
              <a:spcAft>
                <a:spcPts val="0"/>
              </a:spcAft>
              <a:buClr>
                <a:srgbClr val="F6F2D2"/>
              </a:buClr>
              <a:buSzPts val="1000"/>
              <a:buChar char="○"/>
              <a:defRPr sz="1000">
                <a:solidFill>
                  <a:srgbClr val="F6F2D2"/>
                </a:solidFill>
              </a:defRPr>
            </a:lvl2pPr>
            <a:lvl3pPr marL="1371600" lvl="2" indent="-292100" algn="l" rtl="0">
              <a:lnSpc>
                <a:spcPct val="115000"/>
              </a:lnSpc>
              <a:spcBef>
                <a:spcPts val="1600"/>
              </a:spcBef>
              <a:spcAft>
                <a:spcPts val="0"/>
              </a:spcAft>
              <a:buClr>
                <a:srgbClr val="F6F2D2"/>
              </a:buClr>
              <a:buSzPts val="1000"/>
              <a:buChar char="■"/>
              <a:defRPr sz="1000">
                <a:solidFill>
                  <a:srgbClr val="F6F2D2"/>
                </a:solidFill>
              </a:defRPr>
            </a:lvl3pPr>
            <a:lvl4pPr marL="1828800" lvl="3" indent="-292100" algn="l" rtl="0">
              <a:lnSpc>
                <a:spcPct val="115000"/>
              </a:lnSpc>
              <a:spcBef>
                <a:spcPts val="1600"/>
              </a:spcBef>
              <a:spcAft>
                <a:spcPts val="0"/>
              </a:spcAft>
              <a:buClr>
                <a:srgbClr val="F6F2D2"/>
              </a:buClr>
              <a:buSzPts val="1000"/>
              <a:buChar char="●"/>
              <a:defRPr sz="1000">
                <a:solidFill>
                  <a:srgbClr val="F6F2D2"/>
                </a:solidFill>
              </a:defRPr>
            </a:lvl4pPr>
            <a:lvl5pPr marL="2286000" lvl="4" indent="-292100" algn="l" rtl="0">
              <a:lnSpc>
                <a:spcPct val="115000"/>
              </a:lnSpc>
              <a:spcBef>
                <a:spcPts val="1600"/>
              </a:spcBef>
              <a:spcAft>
                <a:spcPts val="0"/>
              </a:spcAft>
              <a:buClr>
                <a:srgbClr val="F6F2D2"/>
              </a:buClr>
              <a:buSzPts val="1000"/>
              <a:buChar char="○"/>
              <a:defRPr sz="1000">
                <a:solidFill>
                  <a:srgbClr val="F6F2D2"/>
                </a:solidFill>
              </a:defRPr>
            </a:lvl5pPr>
            <a:lvl6pPr marL="2743200" lvl="5" indent="-292100" algn="l" rtl="0">
              <a:lnSpc>
                <a:spcPct val="115000"/>
              </a:lnSpc>
              <a:spcBef>
                <a:spcPts val="1600"/>
              </a:spcBef>
              <a:spcAft>
                <a:spcPts val="0"/>
              </a:spcAft>
              <a:buClr>
                <a:srgbClr val="F6F2D2"/>
              </a:buClr>
              <a:buSzPts val="1000"/>
              <a:buChar char="■"/>
              <a:defRPr sz="1000">
                <a:solidFill>
                  <a:srgbClr val="F6F2D2"/>
                </a:solidFill>
              </a:defRPr>
            </a:lvl6pPr>
            <a:lvl7pPr marL="3200400" lvl="6" indent="-292100" algn="l" rtl="0">
              <a:lnSpc>
                <a:spcPct val="115000"/>
              </a:lnSpc>
              <a:spcBef>
                <a:spcPts val="1600"/>
              </a:spcBef>
              <a:spcAft>
                <a:spcPts val="0"/>
              </a:spcAft>
              <a:buClr>
                <a:srgbClr val="F6F2D2"/>
              </a:buClr>
              <a:buSzPts val="1000"/>
              <a:buChar char="●"/>
              <a:defRPr sz="1000">
                <a:solidFill>
                  <a:srgbClr val="F6F2D2"/>
                </a:solidFill>
              </a:defRPr>
            </a:lvl7pPr>
            <a:lvl8pPr marL="3657600" lvl="7" indent="-292100" algn="l" rtl="0">
              <a:lnSpc>
                <a:spcPct val="115000"/>
              </a:lnSpc>
              <a:spcBef>
                <a:spcPts val="1600"/>
              </a:spcBef>
              <a:spcAft>
                <a:spcPts val="0"/>
              </a:spcAft>
              <a:buClr>
                <a:srgbClr val="F6F2D2"/>
              </a:buClr>
              <a:buSzPts val="1000"/>
              <a:buChar char="○"/>
              <a:defRPr sz="1000">
                <a:solidFill>
                  <a:srgbClr val="F6F2D2"/>
                </a:solidFill>
              </a:defRPr>
            </a:lvl8pPr>
            <a:lvl9pPr marL="4114800" lvl="8" indent="-292100" algn="l" rtl="0">
              <a:lnSpc>
                <a:spcPct val="115000"/>
              </a:lnSpc>
              <a:spcBef>
                <a:spcPts val="1600"/>
              </a:spcBef>
              <a:spcAft>
                <a:spcPts val="1600"/>
              </a:spcAft>
              <a:buClr>
                <a:srgbClr val="F6F2D2"/>
              </a:buClr>
              <a:buSzPts val="1000"/>
              <a:buChar char="■"/>
              <a:defRPr sz="1000">
                <a:solidFill>
                  <a:srgbClr val="F6F2D2"/>
                </a:solidFill>
              </a:defRPr>
            </a:lvl9pPr>
          </a:lstStyle>
          <a:p>
            <a:endParaRPr/>
          </a:p>
        </p:txBody>
      </p:sp>
      <p:sp>
        <p:nvSpPr>
          <p:cNvPr id="177" name="Google Shape;17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12">
    <p:bg>
      <p:bgPr>
        <a:solidFill>
          <a:srgbClr val="FFFFFF"/>
        </a:solidFill>
        <a:effectLst/>
      </p:bgPr>
    </p:bg>
    <p:spTree>
      <p:nvGrpSpPr>
        <p:cNvPr id="1" name="Shape 178"/>
        <p:cNvGrpSpPr/>
        <p:nvPr/>
      </p:nvGrpSpPr>
      <p:grpSpPr>
        <a:xfrm>
          <a:off x="0" y="0"/>
          <a:ext cx="0" cy="0"/>
          <a:chOff x="0" y="0"/>
          <a:chExt cx="0" cy="0"/>
        </a:xfrm>
      </p:grpSpPr>
      <p:sp>
        <p:nvSpPr>
          <p:cNvPr id="179" name="Google Shape;179;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txBox="1">
            <a:spLocks noGrp="1"/>
          </p:cNvSpPr>
          <p:nvPr>
            <p:ph type="body" idx="1"/>
          </p:nvPr>
        </p:nvSpPr>
        <p:spPr>
          <a:xfrm>
            <a:off x="630075" y="992625"/>
            <a:ext cx="3777600" cy="3172200"/>
          </a:xfrm>
          <a:prstGeom prst="rect">
            <a:avLst/>
          </a:prstGeom>
          <a:noFill/>
        </p:spPr>
        <p:txBody>
          <a:bodyPr spcFirstLastPara="1" wrap="square" lIns="91425" tIns="91425" rIns="91425" bIns="91425" anchor="ctr" anchorCtr="0">
            <a:no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1600"/>
              </a:spcBef>
              <a:spcAft>
                <a:spcPts val="0"/>
              </a:spcAft>
              <a:buClr>
                <a:schemeClr val="dk2"/>
              </a:buClr>
              <a:buSzPts val="1100"/>
              <a:buChar char="○"/>
              <a:defRPr sz="1400">
                <a:solidFill>
                  <a:schemeClr val="dk2"/>
                </a:solidFill>
              </a:defRPr>
            </a:lvl2pPr>
            <a:lvl3pPr marL="1371600" lvl="2" indent="-298450" algn="l">
              <a:lnSpc>
                <a:spcPct val="115000"/>
              </a:lnSpc>
              <a:spcBef>
                <a:spcPts val="1600"/>
              </a:spcBef>
              <a:spcAft>
                <a:spcPts val="0"/>
              </a:spcAft>
              <a:buClr>
                <a:schemeClr val="dk2"/>
              </a:buClr>
              <a:buSzPts val="1100"/>
              <a:buChar char="■"/>
              <a:defRPr sz="1400">
                <a:solidFill>
                  <a:schemeClr val="dk2"/>
                </a:solidFill>
              </a:defRPr>
            </a:lvl3pPr>
            <a:lvl4pPr marL="1828800" lvl="3" indent="-298450" algn="l">
              <a:lnSpc>
                <a:spcPct val="115000"/>
              </a:lnSpc>
              <a:spcBef>
                <a:spcPts val="1600"/>
              </a:spcBef>
              <a:spcAft>
                <a:spcPts val="0"/>
              </a:spcAft>
              <a:buClr>
                <a:schemeClr val="dk2"/>
              </a:buClr>
              <a:buSzPts val="1100"/>
              <a:buChar char="●"/>
              <a:defRPr sz="1400">
                <a:solidFill>
                  <a:schemeClr val="dk2"/>
                </a:solidFill>
              </a:defRPr>
            </a:lvl4pPr>
            <a:lvl5pPr marL="2286000" lvl="4" indent="-298450" algn="l">
              <a:lnSpc>
                <a:spcPct val="115000"/>
              </a:lnSpc>
              <a:spcBef>
                <a:spcPts val="1600"/>
              </a:spcBef>
              <a:spcAft>
                <a:spcPts val="0"/>
              </a:spcAft>
              <a:buClr>
                <a:schemeClr val="dk2"/>
              </a:buClr>
              <a:buSzPts val="1100"/>
              <a:buChar char="○"/>
              <a:defRPr sz="1400">
                <a:solidFill>
                  <a:schemeClr val="dk2"/>
                </a:solidFill>
              </a:defRPr>
            </a:lvl5pPr>
            <a:lvl6pPr marL="2743200" lvl="5" indent="-298450" algn="l">
              <a:lnSpc>
                <a:spcPct val="115000"/>
              </a:lnSpc>
              <a:spcBef>
                <a:spcPts val="1600"/>
              </a:spcBef>
              <a:spcAft>
                <a:spcPts val="0"/>
              </a:spcAft>
              <a:buClr>
                <a:schemeClr val="dk2"/>
              </a:buClr>
              <a:buSzPts val="1100"/>
              <a:buChar char="■"/>
              <a:defRPr sz="1400">
                <a:solidFill>
                  <a:schemeClr val="dk2"/>
                </a:solidFill>
              </a:defRPr>
            </a:lvl6pPr>
            <a:lvl7pPr marL="3200400" lvl="6" indent="-298450" algn="l">
              <a:lnSpc>
                <a:spcPct val="115000"/>
              </a:lnSpc>
              <a:spcBef>
                <a:spcPts val="1600"/>
              </a:spcBef>
              <a:spcAft>
                <a:spcPts val="0"/>
              </a:spcAft>
              <a:buClr>
                <a:schemeClr val="dk2"/>
              </a:buClr>
              <a:buSzPts val="1100"/>
              <a:buChar char="●"/>
              <a:defRPr sz="1400">
                <a:solidFill>
                  <a:schemeClr val="dk2"/>
                </a:solidFill>
              </a:defRPr>
            </a:lvl7pPr>
            <a:lvl8pPr marL="3657600" lvl="7" indent="-298450" algn="l">
              <a:lnSpc>
                <a:spcPct val="115000"/>
              </a:lnSpc>
              <a:spcBef>
                <a:spcPts val="1600"/>
              </a:spcBef>
              <a:spcAft>
                <a:spcPts val="0"/>
              </a:spcAft>
              <a:buClr>
                <a:schemeClr val="dk2"/>
              </a:buClr>
              <a:buSzPts val="1100"/>
              <a:buChar char="○"/>
              <a:defRPr sz="1400">
                <a:solidFill>
                  <a:schemeClr val="dk2"/>
                </a:solidFill>
              </a:defRPr>
            </a:lvl8pPr>
            <a:lvl9pPr marL="4114800" lvl="8" indent="-298450" algn="l">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181" name="Google Shape;181;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5">
  <p:cSld name="AUTOLAYOUT_13">
    <p:spTree>
      <p:nvGrpSpPr>
        <p:cNvPr id="1" name="Shape 182"/>
        <p:cNvGrpSpPr/>
        <p:nvPr/>
      </p:nvGrpSpPr>
      <p:grpSpPr>
        <a:xfrm>
          <a:off x="0" y="0"/>
          <a:ext cx="0" cy="0"/>
          <a:chOff x="0" y="0"/>
          <a:chExt cx="0" cy="0"/>
        </a:xfrm>
      </p:grpSpPr>
      <p:sp>
        <p:nvSpPr>
          <p:cNvPr id="183" name="Google Shape;183;p20"/>
          <p:cNvSpPr/>
          <p:nvPr/>
        </p:nvSpPr>
        <p:spPr>
          <a:xfrm>
            <a:off x="0" y="0"/>
            <a:ext cx="9144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0"/>
          <p:cNvPicPr preferRelativeResize="0"/>
          <p:nvPr/>
        </p:nvPicPr>
        <p:blipFill rotWithShape="1">
          <a:blip r:embed="rId2">
            <a:alphaModFix amt="64000"/>
          </a:blip>
          <a:srcRect t="7820" b="7820"/>
          <a:stretch/>
        </p:blipFill>
        <p:spPr>
          <a:xfrm>
            <a:off x="-1" y="-3"/>
            <a:ext cx="9144006" cy="5143499"/>
          </a:xfrm>
          <a:prstGeom prst="rect">
            <a:avLst/>
          </a:prstGeom>
          <a:noFill/>
          <a:ln>
            <a:noFill/>
          </a:ln>
        </p:spPr>
      </p:pic>
      <p:sp>
        <p:nvSpPr>
          <p:cNvPr id="185" name="Google Shape;185;p20"/>
          <p:cNvSpPr/>
          <p:nvPr/>
        </p:nvSpPr>
        <p:spPr>
          <a:xfrm>
            <a:off x="821835" y="27654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txBox="1">
            <a:spLocks noGrp="1"/>
          </p:cNvSpPr>
          <p:nvPr>
            <p:ph type="ctrTitle"/>
          </p:nvPr>
        </p:nvSpPr>
        <p:spPr>
          <a:xfrm>
            <a:off x="714825" y="2998550"/>
            <a:ext cx="4868400" cy="14469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b="1">
                <a:solidFill>
                  <a:srgbClr val="FFFFFF"/>
                </a:solidFill>
              </a:defRPr>
            </a:lvl1pPr>
            <a:lvl2pPr lvl="1" algn="l">
              <a:lnSpc>
                <a:spcPct val="100000"/>
              </a:lnSpc>
              <a:spcBef>
                <a:spcPts val="0"/>
              </a:spcBef>
              <a:spcAft>
                <a:spcPts val="0"/>
              </a:spcAft>
              <a:buClr>
                <a:srgbClr val="FFFFFF"/>
              </a:buClr>
              <a:buSzPts val="3000"/>
              <a:buNone/>
              <a:defRPr sz="3000" b="1">
                <a:solidFill>
                  <a:srgbClr val="FFFFFF"/>
                </a:solidFill>
              </a:defRPr>
            </a:lvl2pPr>
            <a:lvl3pPr lvl="2" algn="l">
              <a:lnSpc>
                <a:spcPct val="100000"/>
              </a:lnSpc>
              <a:spcBef>
                <a:spcPts val="0"/>
              </a:spcBef>
              <a:spcAft>
                <a:spcPts val="0"/>
              </a:spcAft>
              <a:buClr>
                <a:srgbClr val="FFFFFF"/>
              </a:buClr>
              <a:buSzPts val="3000"/>
              <a:buNone/>
              <a:defRPr sz="3000" b="1">
                <a:solidFill>
                  <a:srgbClr val="FFFFFF"/>
                </a:solidFill>
              </a:defRPr>
            </a:lvl3pPr>
            <a:lvl4pPr lvl="3" algn="l">
              <a:lnSpc>
                <a:spcPct val="100000"/>
              </a:lnSpc>
              <a:spcBef>
                <a:spcPts val="0"/>
              </a:spcBef>
              <a:spcAft>
                <a:spcPts val="0"/>
              </a:spcAft>
              <a:buClr>
                <a:srgbClr val="FFFFFF"/>
              </a:buClr>
              <a:buSzPts val="3000"/>
              <a:buNone/>
              <a:defRPr sz="3000" b="1">
                <a:solidFill>
                  <a:srgbClr val="FFFFFF"/>
                </a:solidFill>
              </a:defRPr>
            </a:lvl4pPr>
            <a:lvl5pPr lvl="4" algn="l">
              <a:lnSpc>
                <a:spcPct val="100000"/>
              </a:lnSpc>
              <a:spcBef>
                <a:spcPts val="0"/>
              </a:spcBef>
              <a:spcAft>
                <a:spcPts val="0"/>
              </a:spcAft>
              <a:buClr>
                <a:srgbClr val="FFFFFF"/>
              </a:buClr>
              <a:buSzPts val="3000"/>
              <a:buNone/>
              <a:defRPr sz="3000" b="1">
                <a:solidFill>
                  <a:srgbClr val="FFFFFF"/>
                </a:solidFill>
              </a:defRPr>
            </a:lvl5pPr>
            <a:lvl6pPr lvl="5" algn="l">
              <a:lnSpc>
                <a:spcPct val="100000"/>
              </a:lnSpc>
              <a:spcBef>
                <a:spcPts val="0"/>
              </a:spcBef>
              <a:spcAft>
                <a:spcPts val="0"/>
              </a:spcAft>
              <a:buClr>
                <a:srgbClr val="FFFFFF"/>
              </a:buClr>
              <a:buSzPts val="3000"/>
              <a:buNone/>
              <a:defRPr sz="3000" b="1">
                <a:solidFill>
                  <a:srgbClr val="FFFFFF"/>
                </a:solidFill>
              </a:defRPr>
            </a:lvl6pPr>
            <a:lvl7pPr lvl="6" algn="l">
              <a:lnSpc>
                <a:spcPct val="100000"/>
              </a:lnSpc>
              <a:spcBef>
                <a:spcPts val="0"/>
              </a:spcBef>
              <a:spcAft>
                <a:spcPts val="0"/>
              </a:spcAft>
              <a:buClr>
                <a:srgbClr val="FFFFFF"/>
              </a:buClr>
              <a:buSzPts val="3000"/>
              <a:buNone/>
              <a:defRPr sz="3000" b="1">
                <a:solidFill>
                  <a:srgbClr val="FFFFFF"/>
                </a:solidFill>
              </a:defRPr>
            </a:lvl7pPr>
            <a:lvl8pPr lvl="7" algn="l">
              <a:lnSpc>
                <a:spcPct val="100000"/>
              </a:lnSpc>
              <a:spcBef>
                <a:spcPts val="0"/>
              </a:spcBef>
              <a:spcAft>
                <a:spcPts val="0"/>
              </a:spcAft>
              <a:buClr>
                <a:srgbClr val="FFFFFF"/>
              </a:buClr>
              <a:buSzPts val="3000"/>
              <a:buNone/>
              <a:defRPr sz="3000" b="1">
                <a:solidFill>
                  <a:srgbClr val="FFFFFF"/>
                </a:solidFill>
              </a:defRPr>
            </a:lvl8pPr>
            <a:lvl9pPr lvl="8" algn="l">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187" name="Google Shape;187;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6">
  <p:cSld name="AUTOLAYOUT_14">
    <p:bg>
      <p:bgPr>
        <a:solidFill>
          <a:srgbClr val="FFFFFF"/>
        </a:solidFill>
        <a:effectLst/>
      </p:bgPr>
    </p:bg>
    <p:spTree>
      <p:nvGrpSpPr>
        <p:cNvPr id="1" name="Shape 188"/>
        <p:cNvGrpSpPr/>
        <p:nvPr/>
      </p:nvGrpSpPr>
      <p:grpSpPr>
        <a:xfrm>
          <a:off x="0" y="0"/>
          <a:ext cx="0" cy="0"/>
          <a:chOff x="0" y="0"/>
          <a:chExt cx="0" cy="0"/>
        </a:xfrm>
      </p:grpSpPr>
      <p:sp>
        <p:nvSpPr>
          <p:cNvPr id="189" name="Google Shape;189;p21"/>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lt1"/>
                </a:solidFill>
              </a:defRPr>
            </a:lvl1pPr>
            <a:lvl2pPr lvl="1" algn="r" rtl="0">
              <a:lnSpc>
                <a:spcPct val="100000"/>
              </a:lnSpc>
              <a:spcAft>
                <a:spcPts val="0"/>
              </a:spcAft>
              <a:buNone/>
              <a:defRPr sz="1000">
                <a:solidFill>
                  <a:schemeClr val="lt1"/>
                </a:solidFill>
              </a:defRPr>
            </a:lvl2pPr>
            <a:lvl3pPr lvl="2" algn="r" rtl="0">
              <a:lnSpc>
                <a:spcPct val="100000"/>
              </a:lnSpc>
              <a:spcAft>
                <a:spcPts val="0"/>
              </a:spcAft>
              <a:buNone/>
              <a:defRPr sz="1000">
                <a:solidFill>
                  <a:schemeClr val="lt1"/>
                </a:solidFill>
              </a:defRPr>
            </a:lvl3pPr>
            <a:lvl4pPr lvl="3" algn="r" rtl="0">
              <a:lnSpc>
                <a:spcPct val="100000"/>
              </a:lnSpc>
              <a:spcAft>
                <a:spcPts val="0"/>
              </a:spcAft>
              <a:buNone/>
              <a:defRPr sz="1000">
                <a:solidFill>
                  <a:schemeClr val="lt1"/>
                </a:solidFill>
              </a:defRPr>
            </a:lvl4pPr>
            <a:lvl5pPr lvl="4" algn="r" rtl="0">
              <a:lnSpc>
                <a:spcPct val="100000"/>
              </a:lnSpc>
              <a:spcAft>
                <a:spcPts val="0"/>
              </a:spcAft>
              <a:buNone/>
              <a:defRPr sz="1000">
                <a:solidFill>
                  <a:schemeClr val="lt1"/>
                </a:solidFill>
              </a:defRPr>
            </a:lvl5pPr>
            <a:lvl6pPr lvl="5" algn="r" rtl="0">
              <a:lnSpc>
                <a:spcPct val="100000"/>
              </a:lnSpc>
              <a:spcAft>
                <a:spcPts val="0"/>
              </a:spcAft>
              <a:buNone/>
              <a:defRPr sz="1000">
                <a:solidFill>
                  <a:schemeClr val="lt1"/>
                </a:solidFill>
              </a:defRPr>
            </a:lvl6pPr>
            <a:lvl7pPr lvl="6" algn="r" rtl="0">
              <a:lnSpc>
                <a:spcPct val="100000"/>
              </a:lnSpc>
              <a:spcAft>
                <a:spcPts val="0"/>
              </a:spcAft>
              <a:buNone/>
              <a:defRPr sz="1000">
                <a:solidFill>
                  <a:schemeClr val="lt1"/>
                </a:solidFill>
              </a:defRPr>
            </a:lvl7pPr>
            <a:lvl8pPr lvl="7" algn="r" rtl="0">
              <a:lnSpc>
                <a:spcPct val="100000"/>
              </a:lnSpc>
              <a:spcAft>
                <a:spcPts val="0"/>
              </a:spcAft>
              <a:buNone/>
              <a:defRPr sz="1000">
                <a:solidFill>
                  <a:schemeClr val="lt1"/>
                </a:solidFill>
              </a:defRPr>
            </a:lvl8pPr>
            <a:lvl9pPr lvl="8" algn="r" rtl="0">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91" name="Google Shape;191;p21"/>
          <p:cNvSpPr txBox="1">
            <a:spLocks noGrp="1"/>
          </p:cNvSpPr>
          <p:nvPr>
            <p:ph type="subTitle" idx="1"/>
          </p:nvPr>
        </p:nvSpPr>
        <p:spPr>
          <a:xfrm>
            <a:off x="3371625" y="3105075"/>
            <a:ext cx="2486100" cy="828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None/>
              <a:defRPr sz="18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92" name="Google Shape;192;p21"/>
          <p:cNvSpPr txBox="1">
            <a:spLocks noGrp="1"/>
          </p:cNvSpPr>
          <p:nvPr>
            <p:ph type="ctrTitle"/>
          </p:nvPr>
        </p:nvSpPr>
        <p:spPr>
          <a:xfrm>
            <a:off x="3019425" y="1516875"/>
            <a:ext cx="3105300" cy="1435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3600"/>
              <a:buNone/>
              <a:defRPr sz="3600" b="1">
                <a:solidFill>
                  <a:schemeClr val="dk1"/>
                </a:solidFill>
              </a:defRPr>
            </a:lvl1pPr>
            <a:lvl2pPr lvl="1" algn="ctr" rtl="0">
              <a:lnSpc>
                <a:spcPct val="100000"/>
              </a:lnSpc>
              <a:spcBef>
                <a:spcPts val="0"/>
              </a:spcBef>
              <a:spcAft>
                <a:spcPts val="0"/>
              </a:spcAft>
              <a:buClr>
                <a:schemeClr val="dk1"/>
              </a:buClr>
              <a:buSzPts val="4000"/>
              <a:buNone/>
              <a:defRPr sz="4000" b="1">
                <a:solidFill>
                  <a:schemeClr val="dk1"/>
                </a:solidFill>
              </a:defRPr>
            </a:lvl2pPr>
            <a:lvl3pPr lvl="2" algn="ctr" rtl="0">
              <a:lnSpc>
                <a:spcPct val="100000"/>
              </a:lnSpc>
              <a:spcBef>
                <a:spcPts val="0"/>
              </a:spcBef>
              <a:spcAft>
                <a:spcPts val="0"/>
              </a:spcAft>
              <a:buClr>
                <a:schemeClr val="dk1"/>
              </a:buClr>
              <a:buSzPts val="4000"/>
              <a:buNone/>
              <a:defRPr sz="4000" b="1">
                <a:solidFill>
                  <a:schemeClr val="dk1"/>
                </a:solidFill>
              </a:defRPr>
            </a:lvl3pPr>
            <a:lvl4pPr lvl="3" algn="ctr" rtl="0">
              <a:lnSpc>
                <a:spcPct val="100000"/>
              </a:lnSpc>
              <a:spcBef>
                <a:spcPts val="0"/>
              </a:spcBef>
              <a:spcAft>
                <a:spcPts val="0"/>
              </a:spcAft>
              <a:buClr>
                <a:schemeClr val="dk1"/>
              </a:buClr>
              <a:buSzPts val="4000"/>
              <a:buNone/>
              <a:defRPr sz="4000" b="1">
                <a:solidFill>
                  <a:schemeClr val="dk1"/>
                </a:solidFill>
              </a:defRPr>
            </a:lvl4pPr>
            <a:lvl5pPr lvl="4" algn="ctr" rtl="0">
              <a:lnSpc>
                <a:spcPct val="100000"/>
              </a:lnSpc>
              <a:spcBef>
                <a:spcPts val="0"/>
              </a:spcBef>
              <a:spcAft>
                <a:spcPts val="0"/>
              </a:spcAft>
              <a:buClr>
                <a:schemeClr val="dk1"/>
              </a:buClr>
              <a:buSzPts val="4000"/>
              <a:buNone/>
              <a:defRPr sz="4000" b="1">
                <a:solidFill>
                  <a:schemeClr val="dk1"/>
                </a:solidFill>
              </a:defRPr>
            </a:lvl5pPr>
            <a:lvl6pPr lvl="5" algn="ctr" rtl="0">
              <a:lnSpc>
                <a:spcPct val="100000"/>
              </a:lnSpc>
              <a:spcBef>
                <a:spcPts val="0"/>
              </a:spcBef>
              <a:spcAft>
                <a:spcPts val="0"/>
              </a:spcAft>
              <a:buClr>
                <a:schemeClr val="dk1"/>
              </a:buClr>
              <a:buSzPts val="4000"/>
              <a:buNone/>
              <a:defRPr sz="4000" b="1">
                <a:solidFill>
                  <a:schemeClr val="dk1"/>
                </a:solidFill>
              </a:defRPr>
            </a:lvl6pPr>
            <a:lvl7pPr lvl="6" algn="ctr" rtl="0">
              <a:lnSpc>
                <a:spcPct val="100000"/>
              </a:lnSpc>
              <a:spcBef>
                <a:spcPts val="0"/>
              </a:spcBef>
              <a:spcAft>
                <a:spcPts val="0"/>
              </a:spcAft>
              <a:buClr>
                <a:schemeClr val="dk1"/>
              </a:buClr>
              <a:buSzPts val="4000"/>
              <a:buNone/>
              <a:defRPr sz="4000" b="1">
                <a:solidFill>
                  <a:schemeClr val="dk1"/>
                </a:solidFill>
              </a:defRPr>
            </a:lvl7pPr>
            <a:lvl8pPr lvl="7" algn="ctr" rtl="0">
              <a:lnSpc>
                <a:spcPct val="100000"/>
              </a:lnSpc>
              <a:spcBef>
                <a:spcPts val="0"/>
              </a:spcBef>
              <a:spcAft>
                <a:spcPts val="0"/>
              </a:spcAft>
              <a:buClr>
                <a:schemeClr val="dk1"/>
              </a:buClr>
              <a:buSzPts val="4000"/>
              <a:buNone/>
              <a:defRPr sz="4000" b="1">
                <a:solidFill>
                  <a:schemeClr val="dk1"/>
                </a:solidFill>
              </a:defRPr>
            </a:lvl8pPr>
            <a:lvl9pPr lvl="8" algn="ctr" rtl="0">
              <a:lnSpc>
                <a:spcPct val="100000"/>
              </a:lnSpc>
              <a:spcBef>
                <a:spcPts val="0"/>
              </a:spcBef>
              <a:spcAft>
                <a:spcPts val="0"/>
              </a:spcAft>
              <a:buClr>
                <a:schemeClr val="dk1"/>
              </a:buClr>
              <a:buSzPts val="4000"/>
              <a:buNone/>
              <a:defRPr sz="4000" b="1">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p:cSld name="AUTOLAYOUT_15">
    <p:spTree>
      <p:nvGrpSpPr>
        <p:cNvPr id="1" name="Shape 193"/>
        <p:cNvGrpSpPr/>
        <p:nvPr/>
      </p:nvGrpSpPr>
      <p:grpSpPr>
        <a:xfrm>
          <a:off x="0" y="0"/>
          <a:ext cx="0" cy="0"/>
          <a:chOff x="0" y="0"/>
          <a:chExt cx="0" cy="0"/>
        </a:xfrm>
      </p:grpSpPr>
      <p:sp>
        <p:nvSpPr>
          <p:cNvPr id="194" name="Google Shape;194;p22"/>
          <p:cNvSpPr/>
          <p:nvPr/>
        </p:nvSpPr>
        <p:spPr>
          <a:xfrm>
            <a:off x="0" y="0"/>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txBox="1">
            <a:spLocks noGrp="1"/>
          </p:cNvSpPr>
          <p:nvPr>
            <p:ph type="title"/>
          </p:nvPr>
        </p:nvSpPr>
        <p:spPr>
          <a:xfrm>
            <a:off x="311700" y="205950"/>
            <a:ext cx="3889500" cy="18330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800"/>
              <a:buNone/>
              <a:defRPr sz="2800">
                <a:solidFill>
                  <a:srgbClr val="FFFFFF"/>
                </a:solidFill>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96" name="Google Shape;196;p22"/>
          <p:cNvSpPr txBox="1">
            <a:spLocks noGrp="1"/>
          </p:cNvSpPr>
          <p:nvPr>
            <p:ph type="body" idx="1"/>
          </p:nvPr>
        </p:nvSpPr>
        <p:spPr>
          <a:xfrm>
            <a:off x="311700" y="2234525"/>
            <a:ext cx="3889500" cy="23343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197" name="Google Shape;197;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AUTOLAYOUT_16">
    <p:spTree>
      <p:nvGrpSpPr>
        <p:cNvPr id="1" name="Shape 198"/>
        <p:cNvGrpSpPr/>
        <p:nvPr/>
      </p:nvGrpSpPr>
      <p:grpSpPr>
        <a:xfrm>
          <a:off x="0" y="0"/>
          <a:ext cx="0" cy="0"/>
          <a:chOff x="0" y="0"/>
          <a:chExt cx="0" cy="0"/>
        </a:xfrm>
      </p:grpSpPr>
      <p:sp>
        <p:nvSpPr>
          <p:cNvPr id="199" name="Google Shape;199;p23"/>
          <p:cNvSpPr/>
          <p:nvPr/>
        </p:nvSpPr>
        <p:spPr>
          <a:xfrm>
            <a:off x="0" y="0"/>
            <a:ext cx="9144000" cy="5143500"/>
          </a:xfrm>
          <a:prstGeom prst="rect">
            <a:avLst/>
          </a:prstGeom>
          <a:solidFill>
            <a:srgbClr val="424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3"/>
          <p:cNvCxnSpPr/>
          <p:nvPr/>
        </p:nvCxnSpPr>
        <p:spPr>
          <a:xfrm rot="10800000">
            <a:off x="398200" y="977175"/>
            <a:ext cx="505800" cy="0"/>
          </a:xfrm>
          <a:prstGeom prst="straightConnector1">
            <a:avLst/>
          </a:prstGeom>
          <a:noFill/>
          <a:ln w="19050" cap="flat" cmpd="sng">
            <a:solidFill>
              <a:srgbClr val="FF5822"/>
            </a:solidFill>
            <a:prstDash val="solid"/>
            <a:round/>
            <a:headEnd type="none" w="sm" len="sm"/>
            <a:tailEnd type="none" w="sm" len="sm"/>
          </a:ln>
        </p:spPr>
      </p:cxnSp>
      <p:sp>
        <p:nvSpPr>
          <p:cNvPr id="201" name="Google Shape;201;p23"/>
          <p:cNvSpPr txBox="1">
            <a:spLocks noGrp="1"/>
          </p:cNvSpPr>
          <p:nvPr>
            <p:ph type="title"/>
          </p:nvPr>
        </p:nvSpPr>
        <p:spPr>
          <a:xfrm>
            <a:off x="311700" y="1153900"/>
            <a:ext cx="2655000" cy="8589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None/>
              <a:defRPr sz="2400">
                <a:solidFill>
                  <a:srgbClr val="000000"/>
                </a:solidFill>
              </a:defRPr>
            </a:lvl1pPr>
            <a:lvl2pPr lvl="1" algn="l">
              <a:lnSpc>
                <a:spcPct val="100000"/>
              </a:lnSpc>
              <a:spcBef>
                <a:spcPts val="0"/>
              </a:spcBef>
              <a:spcAft>
                <a:spcPts val="0"/>
              </a:spcAft>
              <a:buNone/>
              <a:defRPr sz="2400">
                <a:solidFill>
                  <a:srgbClr val="000000"/>
                </a:solidFill>
              </a:defRPr>
            </a:lvl2pPr>
            <a:lvl3pPr lvl="2" algn="l">
              <a:lnSpc>
                <a:spcPct val="100000"/>
              </a:lnSpc>
              <a:spcBef>
                <a:spcPts val="0"/>
              </a:spcBef>
              <a:spcAft>
                <a:spcPts val="0"/>
              </a:spcAft>
              <a:buNone/>
              <a:defRPr sz="2400">
                <a:solidFill>
                  <a:srgbClr val="000000"/>
                </a:solidFill>
              </a:defRPr>
            </a:lvl3pPr>
            <a:lvl4pPr lvl="3" algn="l">
              <a:lnSpc>
                <a:spcPct val="100000"/>
              </a:lnSpc>
              <a:spcBef>
                <a:spcPts val="0"/>
              </a:spcBef>
              <a:spcAft>
                <a:spcPts val="0"/>
              </a:spcAft>
              <a:buNone/>
              <a:defRPr sz="2400">
                <a:solidFill>
                  <a:srgbClr val="000000"/>
                </a:solidFill>
              </a:defRPr>
            </a:lvl4pPr>
            <a:lvl5pPr lvl="4" algn="l">
              <a:lnSpc>
                <a:spcPct val="100000"/>
              </a:lnSpc>
              <a:spcBef>
                <a:spcPts val="0"/>
              </a:spcBef>
              <a:spcAft>
                <a:spcPts val="0"/>
              </a:spcAft>
              <a:buNone/>
              <a:defRPr sz="2400">
                <a:solidFill>
                  <a:srgbClr val="000000"/>
                </a:solidFill>
              </a:defRPr>
            </a:lvl5pPr>
            <a:lvl6pPr lvl="5" algn="l">
              <a:lnSpc>
                <a:spcPct val="100000"/>
              </a:lnSpc>
              <a:spcBef>
                <a:spcPts val="0"/>
              </a:spcBef>
              <a:spcAft>
                <a:spcPts val="0"/>
              </a:spcAft>
              <a:buNone/>
              <a:defRPr sz="2400">
                <a:solidFill>
                  <a:srgbClr val="000000"/>
                </a:solidFill>
              </a:defRPr>
            </a:lvl6pPr>
            <a:lvl7pPr lvl="6" algn="l">
              <a:lnSpc>
                <a:spcPct val="100000"/>
              </a:lnSpc>
              <a:spcBef>
                <a:spcPts val="0"/>
              </a:spcBef>
              <a:spcAft>
                <a:spcPts val="0"/>
              </a:spcAft>
              <a:buNone/>
              <a:defRPr sz="2400">
                <a:solidFill>
                  <a:srgbClr val="000000"/>
                </a:solidFill>
              </a:defRPr>
            </a:lvl7pPr>
            <a:lvl8pPr lvl="7" algn="l">
              <a:lnSpc>
                <a:spcPct val="100000"/>
              </a:lnSpc>
              <a:spcBef>
                <a:spcPts val="0"/>
              </a:spcBef>
              <a:spcAft>
                <a:spcPts val="0"/>
              </a:spcAft>
              <a:buNone/>
              <a:defRPr sz="2400">
                <a:solidFill>
                  <a:srgbClr val="000000"/>
                </a:solidFill>
              </a:defRPr>
            </a:lvl8pPr>
            <a:lvl9pPr lvl="8" algn="l">
              <a:lnSpc>
                <a:spcPct val="100000"/>
              </a:lnSpc>
              <a:spcBef>
                <a:spcPts val="0"/>
              </a:spcBef>
              <a:spcAft>
                <a:spcPts val="0"/>
              </a:spcAft>
              <a:buNone/>
              <a:defRPr sz="2400">
                <a:solidFill>
                  <a:srgbClr val="000000"/>
                </a:solidFill>
              </a:defRPr>
            </a:lvl9pPr>
          </a:lstStyle>
          <a:p>
            <a:endParaRPr/>
          </a:p>
        </p:txBody>
      </p:sp>
      <p:sp>
        <p:nvSpPr>
          <p:cNvPr id="202" name="Google Shape;202;p23"/>
          <p:cNvSpPr txBox="1">
            <a:spLocks noGrp="1"/>
          </p:cNvSpPr>
          <p:nvPr>
            <p:ph type="body" idx="1"/>
          </p:nvPr>
        </p:nvSpPr>
        <p:spPr>
          <a:xfrm>
            <a:off x="311700" y="2022050"/>
            <a:ext cx="2655000" cy="2928300"/>
          </a:xfrm>
          <a:prstGeom prst="rect">
            <a:avLst/>
          </a:prstGeom>
          <a:noFill/>
        </p:spPr>
        <p:txBody>
          <a:bodyPr spcFirstLastPara="1" wrap="square" lIns="91425" tIns="91425" rIns="91425" bIns="91425" anchor="t" anchorCtr="0">
            <a:noAutofit/>
          </a:bodyPr>
          <a:lstStyle>
            <a:lvl1pPr marL="457200" lvl="0" indent="-292100" algn="l">
              <a:lnSpc>
                <a:spcPct val="115000"/>
              </a:lnSpc>
              <a:spcBef>
                <a:spcPts val="0"/>
              </a:spcBef>
              <a:spcAft>
                <a:spcPts val="0"/>
              </a:spcAft>
              <a:buClr>
                <a:srgbClr val="434343"/>
              </a:buClr>
              <a:buSzPts val="1000"/>
              <a:buChar char="●"/>
              <a:defRPr sz="1000">
                <a:solidFill>
                  <a:srgbClr val="434343"/>
                </a:solidFill>
              </a:defRPr>
            </a:lvl1pPr>
            <a:lvl2pPr marL="914400" lvl="1" indent="-292100" algn="l">
              <a:lnSpc>
                <a:spcPct val="115000"/>
              </a:lnSpc>
              <a:spcBef>
                <a:spcPts val="1600"/>
              </a:spcBef>
              <a:spcAft>
                <a:spcPts val="0"/>
              </a:spcAft>
              <a:buClr>
                <a:srgbClr val="434343"/>
              </a:buClr>
              <a:buSzPts val="1000"/>
              <a:buChar char="○"/>
              <a:defRPr sz="1000">
                <a:solidFill>
                  <a:srgbClr val="434343"/>
                </a:solidFill>
              </a:defRPr>
            </a:lvl2pPr>
            <a:lvl3pPr marL="1371600" lvl="2" indent="-292100" algn="l">
              <a:lnSpc>
                <a:spcPct val="115000"/>
              </a:lnSpc>
              <a:spcBef>
                <a:spcPts val="1600"/>
              </a:spcBef>
              <a:spcAft>
                <a:spcPts val="0"/>
              </a:spcAft>
              <a:buClr>
                <a:srgbClr val="434343"/>
              </a:buClr>
              <a:buSzPts val="1000"/>
              <a:buChar char="■"/>
              <a:defRPr sz="1000">
                <a:solidFill>
                  <a:srgbClr val="434343"/>
                </a:solidFill>
              </a:defRPr>
            </a:lvl3pPr>
            <a:lvl4pPr marL="1828800" lvl="3" indent="-292100" algn="l">
              <a:lnSpc>
                <a:spcPct val="115000"/>
              </a:lnSpc>
              <a:spcBef>
                <a:spcPts val="1600"/>
              </a:spcBef>
              <a:spcAft>
                <a:spcPts val="0"/>
              </a:spcAft>
              <a:buClr>
                <a:srgbClr val="434343"/>
              </a:buClr>
              <a:buSzPts val="1000"/>
              <a:buChar char="●"/>
              <a:defRPr sz="1000">
                <a:solidFill>
                  <a:srgbClr val="434343"/>
                </a:solidFill>
              </a:defRPr>
            </a:lvl4pPr>
            <a:lvl5pPr marL="2286000" lvl="4" indent="-292100" algn="l">
              <a:lnSpc>
                <a:spcPct val="115000"/>
              </a:lnSpc>
              <a:spcBef>
                <a:spcPts val="1600"/>
              </a:spcBef>
              <a:spcAft>
                <a:spcPts val="0"/>
              </a:spcAft>
              <a:buClr>
                <a:srgbClr val="434343"/>
              </a:buClr>
              <a:buSzPts val="1000"/>
              <a:buChar char="○"/>
              <a:defRPr sz="1000">
                <a:solidFill>
                  <a:srgbClr val="434343"/>
                </a:solidFill>
              </a:defRPr>
            </a:lvl5pPr>
            <a:lvl6pPr marL="2743200" lvl="5" indent="-292100" algn="l">
              <a:lnSpc>
                <a:spcPct val="115000"/>
              </a:lnSpc>
              <a:spcBef>
                <a:spcPts val="1600"/>
              </a:spcBef>
              <a:spcAft>
                <a:spcPts val="0"/>
              </a:spcAft>
              <a:buClr>
                <a:srgbClr val="434343"/>
              </a:buClr>
              <a:buSzPts val="1000"/>
              <a:buChar char="■"/>
              <a:defRPr sz="1000">
                <a:solidFill>
                  <a:srgbClr val="434343"/>
                </a:solidFill>
              </a:defRPr>
            </a:lvl6pPr>
            <a:lvl7pPr marL="3200400" lvl="6" indent="-292100" algn="l">
              <a:lnSpc>
                <a:spcPct val="115000"/>
              </a:lnSpc>
              <a:spcBef>
                <a:spcPts val="1600"/>
              </a:spcBef>
              <a:spcAft>
                <a:spcPts val="0"/>
              </a:spcAft>
              <a:buClr>
                <a:srgbClr val="434343"/>
              </a:buClr>
              <a:buSzPts val="1000"/>
              <a:buChar char="●"/>
              <a:defRPr sz="1000">
                <a:solidFill>
                  <a:srgbClr val="434343"/>
                </a:solidFill>
              </a:defRPr>
            </a:lvl7pPr>
            <a:lvl8pPr marL="3657600" lvl="7" indent="-292100" algn="l">
              <a:lnSpc>
                <a:spcPct val="115000"/>
              </a:lnSpc>
              <a:spcBef>
                <a:spcPts val="1600"/>
              </a:spcBef>
              <a:spcAft>
                <a:spcPts val="0"/>
              </a:spcAft>
              <a:buClr>
                <a:srgbClr val="434343"/>
              </a:buClr>
              <a:buSzPts val="1000"/>
              <a:buChar char="○"/>
              <a:defRPr sz="1000">
                <a:solidFill>
                  <a:srgbClr val="434343"/>
                </a:solidFill>
              </a:defRPr>
            </a:lvl8pPr>
            <a:lvl9pPr marL="4114800" lvl="8" indent="-292100" algn="l">
              <a:lnSpc>
                <a:spcPct val="115000"/>
              </a:lnSpc>
              <a:spcBef>
                <a:spcPts val="1600"/>
              </a:spcBef>
              <a:spcAft>
                <a:spcPts val="1600"/>
              </a:spcAft>
              <a:buClr>
                <a:srgbClr val="434343"/>
              </a:buClr>
              <a:buSzPts val="1000"/>
              <a:buChar char="■"/>
              <a:defRPr sz="1000">
                <a:solidFill>
                  <a:srgbClr val="434343"/>
                </a:solidFill>
              </a:defRPr>
            </a:lvl9pPr>
          </a:lstStyle>
          <a:p>
            <a:endParaRPr/>
          </a:p>
        </p:txBody>
      </p:sp>
      <p:sp>
        <p:nvSpPr>
          <p:cNvPr id="203" name="Google Shape;203;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2">
  <p:cSld name="AUTOLAYOUT_28">
    <p:bg>
      <p:bgPr>
        <a:solidFill>
          <a:srgbClr val="FFFFFF"/>
        </a:solidFill>
        <a:effectLst/>
      </p:bgPr>
    </p:bg>
    <p:spTree>
      <p:nvGrpSpPr>
        <p:cNvPr id="1" name="Shape 221"/>
        <p:cNvGrpSpPr/>
        <p:nvPr/>
      </p:nvGrpSpPr>
      <p:grpSpPr>
        <a:xfrm>
          <a:off x="0" y="0"/>
          <a:ext cx="0" cy="0"/>
          <a:chOff x="0" y="0"/>
          <a:chExt cx="0" cy="0"/>
        </a:xfrm>
      </p:grpSpPr>
      <p:sp>
        <p:nvSpPr>
          <p:cNvPr id="222" name="Google Shape;222;p2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24" name="Google Shape;224;p27"/>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1600"/>
              </a:spcBef>
              <a:spcAft>
                <a:spcPts val="0"/>
              </a:spcAft>
              <a:buClr>
                <a:schemeClr val="dk2"/>
              </a:buClr>
              <a:buSzPts val="1100"/>
              <a:buChar char="○"/>
              <a:defRPr sz="1400">
                <a:solidFill>
                  <a:schemeClr val="dk2"/>
                </a:solidFill>
              </a:defRPr>
            </a:lvl2pPr>
            <a:lvl3pPr marL="1371600" lvl="2" indent="-298450" algn="l">
              <a:lnSpc>
                <a:spcPct val="115000"/>
              </a:lnSpc>
              <a:spcBef>
                <a:spcPts val="1600"/>
              </a:spcBef>
              <a:spcAft>
                <a:spcPts val="0"/>
              </a:spcAft>
              <a:buClr>
                <a:schemeClr val="dk2"/>
              </a:buClr>
              <a:buSzPts val="1100"/>
              <a:buChar char="■"/>
              <a:defRPr sz="1400">
                <a:solidFill>
                  <a:schemeClr val="dk2"/>
                </a:solidFill>
              </a:defRPr>
            </a:lvl3pPr>
            <a:lvl4pPr marL="1828800" lvl="3" indent="-298450" algn="l">
              <a:lnSpc>
                <a:spcPct val="115000"/>
              </a:lnSpc>
              <a:spcBef>
                <a:spcPts val="1600"/>
              </a:spcBef>
              <a:spcAft>
                <a:spcPts val="0"/>
              </a:spcAft>
              <a:buClr>
                <a:schemeClr val="dk2"/>
              </a:buClr>
              <a:buSzPts val="1100"/>
              <a:buChar char="●"/>
              <a:defRPr sz="1400">
                <a:solidFill>
                  <a:schemeClr val="dk2"/>
                </a:solidFill>
              </a:defRPr>
            </a:lvl4pPr>
            <a:lvl5pPr marL="2286000" lvl="4" indent="-298450" algn="l">
              <a:lnSpc>
                <a:spcPct val="115000"/>
              </a:lnSpc>
              <a:spcBef>
                <a:spcPts val="1600"/>
              </a:spcBef>
              <a:spcAft>
                <a:spcPts val="0"/>
              </a:spcAft>
              <a:buClr>
                <a:schemeClr val="dk2"/>
              </a:buClr>
              <a:buSzPts val="1100"/>
              <a:buChar char="○"/>
              <a:defRPr sz="1400">
                <a:solidFill>
                  <a:schemeClr val="dk2"/>
                </a:solidFill>
              </a:defRPr>
            </a:lvl5pPr>
            <a:lvl6pPr marL="2743200" lvl="5" indent="-298450" algn="l">
              <a:lnSpc>
                <a:spcPct val="115000"/>
              </a:lnSpc>
              <a:spcBef>
                <a:spcPts val="1600"/>
              </a:spcBef>
              <a:spcAft>
                <a:spcPts val="0"/>
              </a:spcAft>
              <a:buClr>
                <a:schemeClr val="dk2"/>
              </a:buClr>
              <a:buSzPts val="1100"/>
              <a:buChar char="■"/>
              <a:defRPr sz="1400">
                <a:solidFill>
                  <a:schemeClr val="dk2"/>
                </a:solidFill>
              </a:defRPr>
            </a:lvl6pPr>
            <a:lvl7pPr marL="3200400" lvl="6" indent="-298450" algn="l">
              <a:lnSpc>
                <a:spcPct val="115000"/>
              </a:lnSpc>
              <a:spcBef>
                <a:spcPts val="1600"/>
              </a:spcBef>
              <a:spcAft>
                <a:spcPts val="0"/>
              </a:spcAft>
              <a:buClr>
                <a:schemeClr val="dk2"/>
              </a:buClr>
              <a:buSzPts val="1100"/>
              <a:buChar char="●"/>
              <a:defRPr sz="1400">
                <a:solidFill>
                  <a:schemeClr val="dk2"/>
                </a:solidFill>
              </a:defRPr>
            </a:lvl7pPr>
            <a:lvl8pPr marL="3657600" lvl="7" indent="-298450" algn="l">
              <a:lnSpc>
                <a:spcPct val="115000"/>
              </a:lnSpc>
              <a:spcBef>
                <a:spcPts val="1600"/>
              </a:spcBef>
              <a:spcAft>
                <a:spcPts val="0"/>
              </a:spcAft>
              <a:buClr>
                <a:schemeClr val="dk2"/>
              </a:buClr>
              <a:buSzPts val="1100"/>
              <a:buChar char="○"/>
              <a:defRPr sz="1400">
                <a:solidFill>
                  <a:schemeClr val="dk2"/>
                </a:solidFill>
              </a:defRPr>
            </a:lvl8pPr>
            <a:lvl9pPr marL="4114800" lvl="8" indent="-298450" algn="l">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225" name="Google Shape;225;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2">
  <p:cSld name="AUTOLAYOUT_31">
    <p:spTree>
      <p:nvGrpSpPr>
        <p:cNvPr id="1" name="Shape 233"/>
        <p:cNvGrpSpPr/>
        <p:nvPr/>
      </p:nvGrpSpPr>
      <p:grpSpPr>
        <a:xfrm>
          <a:off x="0" y="0"/>
          <a:ext cx="0" cy="0"/>
          <a:chOff x="0" y="0"/>
          <a:chExt cx="0" cy="0"/>
        </a:xfrm>
      </p:grpSpPr>
      <p:sp>
        <p:nvSpPr>
          <p:cNvPr id="234" name="Google Shape;234;p29"/>
          <p:cNvSpPr/>
          <p:nvPr/>
        </p:nvSpPr>
        <p:spPr>
          <a:xfrm>
            <a:off x="0" y="0"/>
            <a:ext cx="9144000" cy="5143500"/>
          </a:xfrm>
          <a:prstGeom prst="rect">
            <a:avLst/>
          </a:prstGeom>
          <a:solidFill>
            <a:srgbClr val="424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9"/>
          <p:cNvGrpSpPr/>
          <p:nvPr/>
        </p:nvGrpSpPr>
        <p:grpSpPr>
          <a:xfrm>
            <a:off x="311112" y="4512638"/>
            <a:ext cx="2812694" cy="150575"/>
            <a:chOff x="0" y="3797750"/>
            <a:chExt cx="9144000" cy="150575"/>
          </a:xfrm>
        </p:grpSpPr>
        <p:cxnSp>
          <p:nvCxnSpPr>
            <p:cNvPr id="236" name="Google Shape;236;p29"/>
            <p:cNvCxnSpPr/>
            <p:nvPr/>
          </p:nvCxnSpPr>
          <p:spPr>
            <a:xfrm>
              <a:off x="0" y="3797750"/>
              <a:ext cx="9144000" cy="0"/>
            </a:xfrm>
            <a:prstGeom prst="straightConnector1">
              <a:avLst/>
            </a:prstGeom>
            <a:noFill/>
            <a:ln w="19050" cap="flat" cmpd="sng">
              <a:solidFill>
                <a:srgbClr val="90A4AE"/>
              </a:solidFill>
              <a:prstDash val="solid"/>
              <a:round/>
              <a:headEnd type="none" w="sm" len="sm"/>
              <a:tailEnd type="none" w="sm" len="sm"/>
            </a:ln>
          </p:spPr>
        </p:cxnSp>
        <p:cxnSp>
          <p:nvCxnSpPr>
            <p:cNvPr id="237" name="Google Shape;237;p29"/>
            <p:cNvCxnSpPr/>
            <p:nvPr/>
          </p:nvCxnSpPr>
          <p:spPr>
            <a:xfrm>
              <a:off x="0" y="3948325"/>
              <a:ext cx="9144000" cy="0"/>
            </a:xfrm>
            <a:prstGeom prst="straightConnector1">
              <a:avLst/>
            </a:prstGeom>
            <a:noFill/>
            <a:ln w="19050" cap="flat" cmpd="sng">
              <a:solidFill>
                <a:srgbClr val="90A4AE"/>
              </a:solidFill>
              <a:prstDash val="solid"/>
              <a:round/>
              <a:headEnd type="none" w="sm" len="sm"/>
              <a:tailEnd type="none" w="sm" len="sm"/>
            </a:ln>
          </p:spPr>
        </p:cxnSp>
        <p:cxnSp>
          <p:nvCxnSpPr>
            <p:cNvPr id="238" name="Google Shape;238;p29"/>
            <p:cNvCxnSpPr/>
            <p:nvPr/>
          </p:nvCxnSpPr>
          <p:spPr>
            <a:xfrm>
              <a:off x="0" y="3873038"/>
              <a:ext cx="9144000" cy="0"/>
            </a:xfrm>
            <a:prstGeom prst="straightConnector1">
              <a:avLst/>
            </a:prstGeom>
            <a:noFill/>
            <a:ln w="19050" cap="flat" cmpd="sng">
              <a:solidFill>
                <a:srgbClr val="90A4AE"/>
              </a:solidFill>
              <a:prstDash val="solid"/>
              <a:round/>
              <a:headEnd type="none" w="sm" len="sm"/>
              <a:tailEnd type="none" w="sm" len="sm"/>
            </a:ln>
          </p:spPr>
        </p:cxnSp>
      </p:grpSp>
      <p:sp>
        <p:nvSpPr>
          <p:cNvPr id="239" name="Google Shape;239;p29"/>
          <p:cNvSpPr txBox="1">
            <a:spLocks noGrp="1"/>
          </p:cNvSpPr>
          <p:nvPr>
            <p:ph type="title"/>
          </p:nvPr>
        </p:nvSpPr>
        <p:spPr>
          <a:xfrm>
            <a:off x="311700" y="555600"/>
            <a:ext cx="2808000" cy="7557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2400"/>
              <a:buNone/>
              <a:defRPr sz="2400">
                <a:solidFill>
                  <a:srgbClr val="FFFFFF"/>
                </a:solidFill>
              </a:defRPr>
            </a:lvl1pPr>
            <a:lvl2pPr lvl="1" algn="l">
              <a:lnSpc>
                <a:spcPct val="100000"/>
              </a:lnSpc>
              <a:spcBef>
                <a:spcPts val="0"/>
              </a:spcBef>
              <a:spcAft>
                <a:spcPts val="0"/>
              </a:spcAft>
              <a:buClr>
                <a:srgbClr val="FFFFFF"/>
              </a:buClr>
              <a:buSzPts val="2400"/>
              <a:buNone/>
              <a:defRPr sz="2400">
                <a:solidFill>
                  <a:srgbClr val="FFFFFF"/>
                </a:solidFill>
              </a:defRPr>
            </a:lvl2pPr>
            <a:lvl3pPr lvl="2" algn="l">
              <a:lnSpc>
                <a:spcPct val="100000"/>
              </a:lnSpc>
              <a:spcBef>
                <a:spcPts val="0"/>
              </a:spcBef>
              <a:spcAft>
                <a:spcPts val="0"/>
              </a:spcAft>
              <a:buClr>
                <a:srgbClr val="FFFFFF"/>
              </a:buClr>
              <a:buSzPts val="2400"/>
              <a:buNone/>
              <a:defRPr sz="2400">
                <a:solidFill>
                  <a:srgbClr val="FFFFFF"/>
                </a:solidFill>
              </a:defRPr>
            </a:lvl3pPr>
            <a:lvl4pPr lvl="3" algn="l">
              <a:lnSpc>
                <a:spcPct val="100000"/>
              </a:lnSpc>
              <a:spcBef>
                <a:spcPts val="0"/>
              </a:spcBef>
              <a:spcAft>
                <a:spcPts val="0"/>
              </a:spcAft>
              <a:buClr>
                <a:srgbClr val="FFFFFF"/>
              </a:buClr>
              <a:buSzPts val="2400"/>
              <a:buNone/>
              <a:defRPr sz="2400">
                <a:solidFill>
                  <a:srgbClr val="FFFFFF"/>
                </a:solidFill>
              </a:defRPr>
            </a:lvl4pPr>
            <a:lvl5pPr lvl="4" algn="l">
              <a:lnSpc>
                <a:spcPct val="100000"/>
              </a:lnSpc>
              <a:spcBef>
                <a:spcPts val="0"/>
              </a:spcBef>
              <a:spcAft>
                <a:spcPts val="0"/>
              </a:spcAft>
              <a:buClr>
                <a:srgbClr val="FFFFFF"/>
              </a:buClr>
              <a:buSzPts val="2400"/>
              <a:buNone/>
              <a:defRPr sz="2400">
                <a:solidFill>
                  <a:srgbClr val="FFFFFF"/>
                </a:solidFill>
              </a:defRPr>
            </a:lvl5pPr>
            <a:lvl6pPr lvl="5" algn="l">
              <a:lnSpc>
                <a:spcPct val="100000"/>
              </a:lnSpc>
              <a:spcBef>
                <a:spcPts val="0"/>
              </a:spcBef>
              <a:spcAft>
                <a:spcPts val="0"/>
              </a:spcAft>
              <a:buClr>
                <a:srgbClr val="FFFFFF"/>
              </a:buClr>
              <a:buSzPts val="2400"/>
              <a:buNone/>
              <a:defRPr sz="2400">
                <a:solidFill>
                  <a:srgbClr val="FFFFFF"/>
                </a:solidFill>
              </a:defRPr>
            </a:lvl6pPr>
            <a:lvl7pPr lvl="6" algn="l">
              <a:lnSpc>
                <a:spcPct val="100000"/>
              </a:lnSpc>
              <a:spcBef>
                <a:spcPts val="0"/>
              </a:spcBef>
              <a:spcAft>
                <a:spcPts val="0"/>
              </a:spcAft>
              <a:buClr>
                <a:srgbClr val="FFFFFF"/>
              </a:buClr>
              <a:buSzPts val="2400"/>
              <a:buNone/>
              <a:defRPr sz="2400">
                <a:solidFill>
                  <a:srgbClr val="FFFFFF"/>
                </a:solidFill>
              </a:defRPr>
            </a:lvl7pPr>
            <a:lvl8pPr lvl="7" algn="l">
              <a:lnSpc>
                <a:spcPct val="100000"/>
              </a:lnSpc>
              <a:spcBef>
                <a:spcPts val="0"/>
              </a:spcBef>
              <a:spcAft>
                <a:spcPts val="0"/>
              </a:spcAft>
              <a:buClr>
                <a:srgbClr val="FFFFFF"/>
              </a:buClr>
              <a:buSzPts val="2400"/>
              <a:buNone/>
              <a:defRPr sz="2400">
                <a:solidFill>
                  <a:srgbClr val="FFFFFF"/>
                </a:solidFill>
              </a:defRPr>
            </a:lvl8pPr>
            <a:lvl9pPr lvl="8" algn="l">
              <a:lnSpc>
                <a:spcPct val="100000"/>
              </a:lnSpc>
              <a:spcBef>
                <a:spcPts val="0"/>
              </a:spcBef>
              <a:spcAft>
                <a:spcPts val="0"/>
              </a:spcAft>
              <a:buClr>
                <a:srgbClr val="FFFFFF"/>
              </a:buClr>
              <a:buSzPts val="2400"/>
              <a:buNone/>
              <a:defRPr sz="2400">
                <a:solidFill>
                  <a:srgbClr val="FFFFFF"/>
                </a:solidFill>
              </a:defRPr>
            </a:lvl9pPr>
          </a:lstStyle>
          <a:p>
            <a:endParaRPr/>
          </a:p>
        </p:txBody>
      </p:sp>
      <p:sp>
        <p:nvSpPr>
          <p:cNvPr id="240" name="Google Shape;240;p29"/>
          <p:cNvSpPr txBox="1">
            <a:spLocks noGrp="1"/>
          </p:cNvSpPr>
          <p:nvPr>
            <p:ph type="body" idx="1"/>
          </p:nvPr>
        </p:nvSpPr>
        <p:spPr>
          <a:xfrm>
            <a:off x="311700" y="1389600"/>
            <a:ext cx="2808000" cy="2886300"/>
          </a:xfrm>
          <a:prstGeom prst="rect">
            <a:avLst/>
          </a:prstGeom>
          <a:noFill/>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FFFFF"/>
              </a:buClr>
              <a:buSzPts val="1200"/>
              <a:buChar char="●"/>
              <a:defRPr sz="12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241" name="Google Shape;241;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3" r:id="rId20"/>
    <p:sldLayoutId id="214748367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hyperlink" Target="https://medium.com/swlh/behavioural-cloning-end-to-end-learning-for-self-driving-cars-50b959708e59"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1"/>
          <p:cNvPicPr preferRelativeResize="0"/>
          <p:nvPr/>
        </p:nvPicPr>
        <p:blipFill>
          <a:blip r:embed="rId3"/>
          <a:srcRect/>
          <a:stretch/>
        </p:blipFill>
        <p:spPr>
          <a:xfrm>
            <a:off x="0" y="-11428"/>
            <a:ext cx="9144000" cy="5143496"/>
          </a:xfrm>
          <a:prstGeom prst="rect">
            <a:avLst/>
          </a:prstGeom>
          <a:noFill/>
          <a:ln>
            <a:noFill/>
          </a:ln>
        </p:spPr>
      </p:pic>
      <p:sp>
        <p:nvSpPr>
          <p:cNvPr id="252" name="Google Shape;252;p31"/>
          <p:cNvSpPr/>
          <p:nvPr/>
        </p:nvSpPr>
        <p:spPr>
          <a:xfrm>
            <a:off x="2448225" y="447900"/>
            <a:ext cx="4247700" cy="42477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2571750" y="571500"/>
            <a:ext cx="4000500" cy="4000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1"/>
          <p:cNvSpPr txBox="1">
            <a:spLocks noGrp="1"/>
          </p:cNvSpPr>
          <p:nvPr>
            <p:ph type="subTitle" idx="1"/>
          </p:nvPr>
        </p:nvSpPr>
        <p:spPr>
          <a:xfrm>
            <a:off x="2753591" y="3105075"/>
            <a:ext cx="3730336" cy="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Under guidance of:                                      Submitted by:</a:t>
            </a:r>
          </a:p>
          <a:p>
            <a:pPr marL="0" lvl="0" indent="0" algn="l" rtl="0">
              <a:spcBef>
                <a:spcPts val="0"/>
              </a:spcBef>
              <a:spcAft>
                <a:spcPts val="0"/>
              </a:spcAft>
              <a:buNone/>
            </a:pPr>
            <a:r>
              <a:rPr lang="en-US" sz="1200" b="1" dirty="0"/>
              <a:t>Prof. S </a:t>
            </a:r>
            <a:r>
              <a:rPr lang="en-US" sz="1200" b="1" dirty="0" err="1"/>
              <a:t>bharathiraja</a:t>
            </a:r>
            <a:r>
              <a:rPr lang="en-US" sz="1200" b="1" dirty="0"/>
              <a:t>                                     Chirag Sharma</a:t>
            </a:r>
          </a:p>
          <a:p>
            <a:pPr marL="0" lvl="0" indent="0" algn="l" rtl="0">
              <a:spcBef>
                <a:spcPts val="0"/>
              </a:spcBef>
              <a:spcAft>
                <a:spcPts val="0"/>
              </a:spcAft>
              <a:buNone/>
            </a:pPr>
            <a:r>
              <a:rPr lang="en-US" sz="1200" b="1" dirty="0"/>
              <a:t>                                                                                 </a:t>
            </a:r>
            <a:r>
              <a:rPr lang="en-US" sz="1100" b="1" dirty="0"/>
              <a:t>(18MCA1009)</a:t>
            </a:r>
            <a:endParaRPr sz="1100" b="1" dirty="0"/>
          </a:p>
        </p:txBody>
      </p:sp>
      <p:sp>
        <p:nvSpPr>
          <p:cNvPr id="255" name="Google Shape;255;p31"/>
          <p:cNvSpPr txBox="1">
            <a:spLocks noGrp="1"/>
          </p:cNvSpPr>
          <p:nvPr>
            <p:ph type="ctrTitle"/>
          </p:nvPr>
        </p:nvSpPr>
        <p:spPr>
          <a:xfrm>
            <a:off x="2600625" y="1516875"/>
            <a:ext cx="3984000" cy="1435800"/>
          </a:xfrm>
          <a:prstGeom prst="rect">
            <a:avLst/>
          </a:prstGeom>
        </p:spPr>
        <p:txBody>
          <a:bodyPr spcFirstLastPara="1" wrap="square" lIns="91425" tIns="91425" rIns="91425" bIns="91425" anchor="b" anchorCtr="0">
            <a:noAutofit/>
          </a:bodyPr>
          <a:lstStyle/>
          <a:p>
            <a:r>
              <a:rPr lang="en-US" sz="2400" dirty="0"/>
              <a:t>SELF DRIVING CAR BY APPLYING DEEP LEARNING TECHNIQUE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7"/>
          <p:cNvPicPr preferRelativeResize="0"/>
          <p:nvPr/>
        </p:nvPicPr>
        <p:blipFill>
          <a:blip r:embed="rId3"/>
          <a:srcRect/>
          <a:stretch/>
        </p:blipFill>
        <p:spPr>
          <a:xfrm>
            <a:off x="2966700" y="0"/>
            <a:ext cx="6177300" cy="2743200"/>
          </a:xfrm>
          <a:prstGeom prst="rect">
            <a:avLst/>
          </a:prstGeom>
          <a:noFill/>
          <a:ln>
            <a:noFill/>
          </a:ln>
        </p:spPr>
      </p:pic>
      <p:sp>
        <p:nvSpPr>
          <p:cNvPr id="311" name="Google Shape;311;p37"/>
          <p:cNvSpPr txBox="1">
            <a:spLocks noGrp="1"/>
          </p:cNvSpPr>
          <p:nvPr>
            <p:ph type="title"/>
          </p:nvPr>
        </p:nvSpPr>
        <p:spPr>
          <a:xfrm>
            <a:off x="311700" y="925300"/>
            <a:ext cx="2467200" cy="85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lt2"/>
                </a:solidFill>
              </a:rPr>
              <a:t>Collecting data</a:t>
            </a:r>
            <a:endParaRPr dirty="0">
              <a:solidFill>
                <a:schemeClr val="lt2"/>
              </a:solidFill>
            </a:endParaRPr>
          </a:p>
          <a:p>
            <a:pPr marL="0" lvl="0" indent="0" algn="l" rtl="0">
              <a:spcBef>
                <a:spcPts val="0"/>
              </a:spcBef>
              <a:spcAft>
                <a:spcPts val="0"/>
              </a:spcAft>
              <a:buNone/>
            </a:pPr>
            <a:r>
              <a:rPr lang="en-GB" b="0" dirty="0">
                <a:solidFill>
                  <a:schemeClr val="lt2"/>
                </a:solidFill>
              </a:rPr>
              <a:t>01</a:t>
            </a:r>
            <a:endParaRPr b="0" dirty="0">
              <a:solidFill>
                <a:schemeClr val="lt2"/>
              </a:solidFill>
            </a:endParaRPr>
          </a:p>
        </p:txBody>
      </p:sp>
      <p:sp>
        <p:nvSpPr>
          <p:cNvPr id="312" name="Google Shape;312;p37"/>
          <p:cNvSpPr txBox="1">
            <a:spLocks noGrp="1"/>
          </p:cNvSpPr>
          <p:nvPr>
            <p:ph type="body" idx="1"/>
          </p:nvPr>
        </p:nvSpPr>
        <p:spPr>
          <a:xfrm>
            <a:off x="311700" y="1641050"/>
            <a:ext cx="2655000" cy="2928300"/>
          </a:xfrm>
          <a:prstGeom prst="rect">
            <a:avLst/>
          </a:prstGeom>
        </p:spPr>
        <p:txBody>
          <a:bodyPr spcFirstLastPara="1" wrap="square" lIns="91425" tIns="91425" rIns="91425" bIns="91425" anchor="t" anchorCtr="0">
            <a:noAutofit/>
          </a:bodyPr>
          <a:lstStyle/>
          <a:p>
            <a:pPr marL="285750" indent="-285750">
              <a:buClr>
                <a:schemeClr val="bg1"/>
              </a:buClr>
            </a:pPr>
            <a:r>
              <a:rPr lang="en-US" sz="1600" dirty="0">
                <a:solidFill>
                  <a:schemeClr val="bg1"/>
                </a:solidFill>
              </a:rPr>
              <a:t>Download the open source stimulator.</a:t>
            </a:r>
          </a:p>
          <a:p>
            <a:pPr marL="285750" indent="-285750">
              <a:buClr>
                <a:schemeClr val="bg1"/>
              </a:buClr>
            </a:pPr>
            <a:r>
              <a:rPr lang="en-US" sz="1600" dirty="0">
                <a:solidFill>
                  <a:schemeClr val="lt2"/>
                </a:solidFill>
              </a:rPr>
              <a:t>Drive it by our own and record it to collect the data.</a:t>
            </a:r>
          </a:p>
          <a:p>
            <a:pPr marL="285750" indent="-285750">
              <a:buClr>
                <a:schemeClr val="bg1"/>
              </a:buClr>
            </a:pPr>
            <a:r>
              <a:rPr lang="en-US" sz="1600" dirty="0">
                <a:solidFill>
                  <a:schemeClr val="lt2"/>
                </a:solidFill>
              </a:rPr>
              <a:t>Create GitHub repository.</a:t>
            </a:r>
          </a:p>
          <a:p>
            <a:pPr marL="285750" indent="-285750"/>
            <a:endParaRPr lang="en-US" sz="1600" dirty="0">
              <a:solidFill>
                <a:schemeClr val="lt2"/>
              </a:solidFill>
            </a:endParaRPr>
          </a:p>
        </p:txBody>
      </p:sp>
      <p:pic>
        <p:nvPicPr>
          <p:cNvPr id="2" name="Picture 1">
            <a:extLst>
              <a:ext uri="{FF2B5EF4-FFF2-40B4-BE49-F238E27FC236}">
                <a16:creationId xmlns:a16="http://schemas.microsoft.com/office/drawing/2014/main" id="{F10907A6-1CCD-4F9C-B53B-32628891B39B}"/>
              </a:ext>
            </a:extLst>
          </p:cNvPr>
          <p:cNvPicPr>
            <a:picLocks noChangeAspect="1"/>
          </p:cNvPicPr>
          <p:nvPr/>
        </p:nvPicPr>
        <p:blipFill>
          <a:blip r:embed="rId4"/>
          <a:srcRect/>
          <a:stretch/>
        </p:blipFill>
        <p:spPr>
          <a:xfrm>
            <a:off x="2966700" y="2743200"/>
            <a:ext cx="6052556" cy="2400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8"/>
          <p:cNvPicPr preferRelativeResize="0"/>
          <p:nvPr/>
        </p:nvPicPr>
        <p:blipFill>
          <a:blip r:embed="rId3"/>
          <a:srcRect/>
          <a:stretch/>
        </p:blipFill>
        <p:spPr>
          <a:xfrm>
            <a:off x="3709555" y="706582"/>
            <a:ext cx="4873336" cy="3855027"/>
          </a:xfrm>
          <a:prstGeom prst="rect">
            <a:avLst/>
          </a:prstGeom>
          <a:noFill/>
          <a:ln>
            <a:noFill/>
          </a:ln>
        </p:spPr>
      </p:pic>
      <p:sp>
        <p:nvSpPr>
          <p:cNvPr id="318" name="Google Shape;318;p38"/>
          <p:cNvSpPr txBox="1">
            <a:spLocks noGrp="1"/>
          </p:cNvSpPr>
          <p:nvPr>
            <p:ph type="title"/>
          </p:nvPr>
        </p:nvSpPr>
        <p:spPr>
          <a:xfrm>
            <a:off x="225436" y="21939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Controls for Data collection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797D-995F-4A5E-B0AF-B408A2F6DF73}"/>
              </a:ext>
            </a:extLst>
          </p:cNvPr>
          <p:cNvSpPr>
            <a:spLocks noGrp="1"/>
          </p:cNvSpPr>
          <p:nvPr>
            <p:ph type="title"/>
          </p:nvPr>
        </p:nvSpPr>
        <p:spPr/>
        <p:txBody>
          <a:bodyPr/>
          <a:lstStyle/>
          <a:p>
            <a:r>
              <a:rPr lang="en-US" dirty="0"/>
              <a:t>Balancing data</a:t>
            </a:r>
            <a:br>
              <a:rPr lang="en-US" dirty="0"/>
            </a:br>
            <a:r>
              <a:rPr lang="en-US" dirty="0"/>
              <a:t>02</a:t>
            </a:r>
          </a:p>
        </p:txBody>
      </p:sp>
      <p:sp>
        <p:nvSpPr>
          <p:cNvPr id="3" name="Text Placeholder 2">
            <a:extLst>
              <a:ext uri="{FF2B5EF4-FFF2-40B4-BE49-F238E27FC236}">
                <a16:creationId xmlns:a16="http://schemas.microsoft.com/office/drawing/2014/main" id="{F115BD73-28FD-43F7-8D43-29BA819B0E7C}"/>
              </a:ext>
            </a:extLst>
          </p:cNvPr>
          <p:cNvSpPr>
            <a:spLocks noGrp="1"/>
          </p:cNvSpPr>
          <p:nvPr>
            <p:ph type="body" idx="1"/>
          </p:nvPr>
        </p:nvSpPr>
        <p:spPr/>
        <p:txBody>
          <a:bodyPr/>
          <a:lstStyle/>
          <a:p>
            <a:r>
              <a:rPr lang="en-US" sz="1800" dirty="0"/>
              <a:t>Graph the steering angles.</a:t>
            </a:r>
          </a:p>
          <a:p>
            <a:r>
              <a:rPr lang="en-US" sz="1800" dirty="0"/>
              <a:t>Visualize the graph </a:t>
            </a:r>
          </a:p>
          <a:p>
            <a:r>
              <a:rPr lang="en-US" sz="1800" dirty="0"/>
              <a:t>Set a threshold</a:t>
            </a:r>
          </a:p>
        </p:txBody>
      </p:sp>
      <p:pic>
        <p:nvPicPr>
          <p:cNvPr id="4" name="Picture 3">
            <a:extLst>
              <a:ext uri="{FF2B5EF4-FFF2-40B4-BE49-F238E27FC236}">
                <a16:creationId xmlns:a16="http://schemas.microsoft.com/office/drawing/2014/main" id="{07C2E851-375B-432D-AD13-3BF9FCF2CAB5}"/>
              </a:ext>
            </a:extLst>
          </p:cNvPr>
          <p:cNvPicPr>
            <a:picLocks noChangeAspect="1"/>
          </p:cNvPicPr>
          <p:nvPr/>
        </p:nvPicPr>
        <p:blipFill>
          <a:blip r:embed="rId2"/>
          <a:srcRect/>
          <a:stretch/>
        </p:blipFill>
        <p:spPr>
          <a:xfrm>
            <a:off x="4572000" y="779317"/>
            <a:ext cx="3616036" cy="2886301"/>
          </a:xfrm>
          <a:prstGeom prst="rect">
            <a:avLst/>
          </a:prstGeom>
        </p:spPr>
      </p:pic>
    </p:spTree>
    <p:extLst>
      <p:ext uri="{BB962C8B-B14F-4D97-AF65-F5344CB8AC3E}">
        <p14:creationId xmlns:p14="http://schemas.microsoft.com/office/powerpoint/2010/main" val="59814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5A83-41BD-44C4-BAFB-988A7E262CF0}"/>
              </a:ext>
            </a:extLst>
          </p:cNvPr>
          <p:cNvSpPr>
            <a:spLocks noGrp="1"/>
          </p:cNvSpPr>
          <p:nvPr>
            <p:ph type="title"/>
          </p:nvPr>
        </p:nvSpPr>
        <p:spPr/>
        <p:txBody>
          <a:bodyPr/>
          <a:lstStyle/>
          <a:p>
            <a:r>
              <a:rPr lang="en-US" dirty="0"/>
              <a:t>Preprocessing Data 03</a:t>
            </a:r>
          </a:p>
        </p:txBody>
      </p:sp>
      <p:sp>
        <p:nvSpPr>
          <p:cNvPr id="3" name="Text Placeholder 2">
            <a:extLst>
              <a:ext uri="{FF2B5EF4-FFF2-40B4-BE49-F238E27FC236}">
                <a16:creationId xmlns:a16="http://schemas.microsoft.com/office/drawing/2014/main" id="{8F6321AA-5BFA-43C4-B685-2E29A58CB5A9}"/>
              </a:ext>
            </a:extLst>
          </p:cNvPr>
          <p:cNvSpPr>
            <a:spLocks noGrp="1"/>
          </p:cNvSpPr>
          <p:nvPr>
            <p:ph type="body" idx="1"/>
          </p:nvPr>
        </p:nvSpPr>
        <p:spPr/>
        <p:txBody>
          <a:bodyPr/>
          <a:lstStyle/>
          <a:p>
            <a:r>
              <a:rPr lang="en-US" sz="1400" dirty="0"/>
              <a:t>we wipe out all the non relevant portion from the image.</a:t>
            </a:r>
          </a:p>
          <a:p>
            <a:r>
              <a:rPr lang="en-US" sz="1400" dirty="0"/>
              <a:t>Change the color space of the image.</a:t>
            </a:r>
          </a:p>
          <a:p>
            <a:r>
              <a:rPr lang="en-US" sz="1400" dirty="0"/>
              <a:t>Add gaussian blur technique for smoothing and reducing the noise within the image.</a:t>
            </a:r>
          </a:p>
        </p:txBody>
      </p:sp>
      <p:pic>
        <p:nvPicPr>
          <p:cNvPr id="4" name="Picture 3">
            <a:extLst>
              <a:ext uri="{FF2B5EF4-FFF2-40B4-BE49-F238E27FC236}">
                <a16:creationId xmlns:a16="http://schemas.microsoft.com/office/drawing/2014/main" id="{3CCE52FB-2E4A-427D-881E-8BB85F55A5B9}"/>
              </a:ext>
            </a:extLst>
          </p:cNvPr>
          <p:cNvPicPr>
            <a:picLocks noChangeAspect="1"/>
          </p:cNvPicPr>
          <p:nvPr/>
        </p:nvPicPr>
        <p:blipFill>
          <a:blip r:embed="rId2"/>
          <a:srcRect/>
          <a:stretch/>
        </p:blipFill>
        <p:spPr>
          <a:xfrm>
            <a:off x="3657600" y="800100"/>
            <a:ext cx="5174700" cy="3283527"/>
          </a:xfrm>
          <a:prstGeom prst="rect">
            <a:avLst/>
          </a:prstGeom>
        </p:spPr>
      </p:pic>
    </p:spTree>
    <p:extLst>
      <p:ext uri="{BB962C8B-B14F-4D97-AF65-F5344CB8AC3E}">
        <p14:creationId xmlns:p14="http://schemas.microsoft.com/office/powerpoint/2010/main" val="112227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B2B0-051E-4A38-B6AE-97240049FCA2}"/>
              </a:ext>
            </a:extLst>
          </p:cNvPr>
          <p:cNvSpPr>
            <a:spLocks noGrp="1"/>
          </p:cNvSpPr>
          <p:nvPr>
            <p:ph type="title"/>
          </p:nvPr>
        </p:nvSpPr>
        <p:spPr/>
        <p:txBody>
          <a:bodyPr/>
          <a:lstStyle/>
          <a:p>
            <a:r>
              <a:rPr lang="en-US" dirty="0"/>
              <a:t>Model</a:t>
            </a:r>
          </a:p>
        </p:txBody>
      </p:sp>
      <p:sp>
        <p:nvSpPr>
          <p:cNvPr id="3" name="Text Placeholder 2">
            <a:extLst>
              <a:ext uri="{FF2B5EF4-FFF2-40B4-BE49-F238E27FC236}">
                <a16:creationId xmlns:a16="http://schemas.microsoft.com/office/drawing/2014/main" id="{EC1E2F26-702F-4F6C-92C8-C73DB7CEAC19}"/>
              </a:ext>
            </a:extLst>
          </p:cNvPr>
          <p:cNvSpPr>
            <a:spLocks noGrp="1"/>
          </p:cNvSpPr>
          <p:nvPr>
            <p:ph type="body" idx="1"/>
          </p:nvPr>
        </p:nvSpPr>
        <p:spPr/>
        <p:txBody>
          <a:bodyPr/>
          <a:lstStyle/>
          <a:p>
            <a:r>
              <a:rPr lang="en-US" sz="1400" dirty="0"/>
              <a:t>Normalization layer (hard-coded)- divide by 127.5 and subtract 1.</a:t>
            </a:r>
          </a:p>
          <a:p>
            <a:r>
              <a:rPr lang="en-US" sz="1400" dirty="0"/>
              <a:t>3 convolution layers with 24, 36, 48 filters, 5*5 kernel and stride of 2.</a:t>
            </a:r>
          </a:p>
          <a:p>
            <a:r>
              <a:rPr lang="en-US" sz="1400" dirty="0"/>
              <a:t>2 convolution layers with 64 filters M, 3 *3 kernel and stride 1.</a:t>
            </a:r>
          </a:p>
          <a:p>
            <a:r>
              <a:rPr lang="en-US" sz="1400" dirty="0"/>
              <a:t>A flatten layer</a:t>
            </a:r>
          </a:p>
          <a:p>
            <a:pPr marL="152400" indent="0">
              <a:buNone/>
            </a:pPr>
            <a:endParaRPr lang="en-US" dirty="0"/>
          </a:p>
        </p:txBody>
      </p:sp>
      <p:pic>
        <p:nvPicPr>
          <p:cNvPr id="4" name="Picture 3">
            <a:extLst>
              <a:ext uri="{FF2B5EF4-FFF2-40B4-BE49-F238E27FC236}">
                <a16:creationId xmlns:a16="http://schemas.microsoft.com/office/drawing/2014/main" id="{0290B784-9715-4554-8A3C-F792B8707520}"/>
              </a:ext>
            </a:extLst>
          </p:cNvPr>
          <p:cNvPicPr>
            <a:picLocks noChangeAspect="1"/>
          </p:cNvPicPr>
          <p:nvPr/>
        </p:nvPicPr>
        <p:blipFill>
          <a:blip r:embed="rId2"/>
          <a:srcRect/>
          <a:stretch/>
        </p:blipFill>
        <p:spPr>
          <a:xfrm>
            <a:off x="4322645" y="410441"/>
            <a:ext cx="4509655" cy="4322618"/>
          </a:xfrm>
          <a:prstGeom prst="rect">
            <a:avLst/>
          </a:prstGeom>
        </p:spPr>
      </p:pic>
    </p:spTree>
    <p:extLst>
      <p:ext uri="{BB962C8B-B14F-4D97-AF65-F5344CB8AC3E}">
        <p14:creationId xmlns:p14="http://schemas.microsoft.com/office/powerpoint/2010/main" val="63741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AB35-47AB-45B5-90A3-F165B0C1E0B4}"/>
              </a:ext>
            </a:extLst>
          </p:cNvPr>
          <p:cNvSpPr>
            <a:spLocks noGrp="1"/>
          </p:cNvSpPr>
          <p:nvPr>
            <p:ph type="title"/>
          </p:nvPr>
        </p:nvSpPr>
        <p:spPr/>
        <p:txBody>
          <a:bodyPr/>
          <a:lstStyle/>
          <a:p>
            <a:r>
              <a:rPr lang="en-US" dirty="0"/>
              <a:t>Model</a:t>
            </a:r>
          </a:p>
        </p:txBody>
      </p:sp>
      <p:sp>
        <p:nvSpPr>
          <p:cNvPr id="3" name="Text Placeholder 2">
            <a:extLst>
              <a:ext uri="{FF2B5EF4-FFF2-40B4-BE49-F238E27FC236}">
                <a16:creationId xmlns:a16="http://schemas.microsoft.com/office/drawing/2014/main" id="{464BBA07-37FD-4C9A-8BE7-954CC2E4A2F6}"/>
              </a:ext>
            </a:extLst>
          </p:cNvPr>
          <p:cNvSpPr>
            <a:spLocks noGrp="1"/>
          </p:cNvSpPr>
          <p:nvPr>
            <p:ph type="body" idx="1"/>
          </p:nvPr>
        </p:nvSpPr>
        <p:spPr/>
        <p:txBody>
          <a:bodyPr/>
          <a:lstStyle/>
          <a:p>
            <a:r>
              <a:rPr lang="en-US" sz="1400" dirty="0"/>
              <a:t>A flatten layer</a:t>
            </a:r>
          </a:p>
          <a:p>
            <a:r>
              <a:rPr lang="en-US" sz="1400" dirty="0"/>
              <a:t>3 fully connected layers with output sizes of 100, 50, 10</a:t>
            </a:r>
          </a:p>
          <a:p>
            <a:r>
              <a:rPr lang="en-US" sz="1400" dirty="0"/>
              <a:t>and final output layer which outputs the steering angle.</a:t>
            </a:r>
          </a:p>
          <a:p>
            <a:pPr marL="152400" indent="0">
              <a:buNone/>
            </a:pPr>
            <a:endParaRPr lang="en-US" dirty="0"/>
          </a:p>
        </p:txBody>
      </p:sp>
      <p:pic>
        <p:nvPicPr>
          <p:cNvPr id="4" name="Picture 3">
            <a:extLst>
              <a:ext uri="{FF2B5EF4-FFF2-40B4-BE49-F238E27FC236}">
                <a16:creationId xmlns:a16="http://schemas.microsoft.com/office/drawing/2014/main" id="{EDE4E856-BE10-4EF1-94BC-EE04E3A3E69D}"/>
              </a:ext>
            </a:extLst>
          </p:cNvPr>
          <p:cNvPicPr>
            <a:picLocks noChangeAspect="1"/>
          </p:cNvPicPr>
          <p:nvPr/>
        </p:nvPicPr>
        <p:blipFill>
          <a:blip r:embed="rId2"/>
          <a:srcRect/>
          <a:stretch/>
        </p:blipFill>
        <p:spPr>
          <a:xfrm>
            <a:off x="4054416" y="0"/>
            <a:ext cx="5089584" cy="5143499"/>
          </a:xfrm>
          <a:prstGeom prst="rect">
            <a:avLst/>
          </a:prstGeom>
        </p:spPr>
      </p:pic>
    </p:spTree>
    <p:extLst>
      <p:ext uri="{BB962C8B-B14F-4D97-AF65-F5344CB8AC3E}">
        <p14:creationId xmlns:p14="http://schemas.microsoft.com/office/powerpoint/2010/main" val="4100680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p39"/>
          <p:cNvSpPr txBox="1">
            <a:spLocks noGrp="1"/>
          </p:cNvSpPr>
          <p:nvPr>
            <p:ph type="body" idx="1"/>
          </p:nvPr>
        </p:nvSpPr>
        <p:spPr>
          <a:xfrm>
            <a:off x="630075" y="992625"/>
            <a:ext cx="3777600" cy="37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t>RESULT</a:t>
            </a:r>
          </a:p>
          <a:p>
            <a:pPr marL="0" lvl="0" indent="0">
              <a:spcBef>
                <a:spcPts val="1600"/>
              </a:spcBef>
              <a:spcAft>
                <a:spcPts val="1600"/>
              </a:spcAft>
              <a:buNone/>
            </a:pPr>
            <a:r>
              <a:rPr lang="en-US" dirty="0"/>
              <a:t>After applying the above method here are the results, the car is running on its track and the result is also very promising. Here you can see in the rightmost corner there is the speed meter. The trained model can successfully control the car.</a:t>
            </a:r>
          </a:p>
          <a:p>
            <a:pPr marL="0" lvl="0" indent="0">
              <a:spcBef>
                <a:spcPts val="1600"/>
              </a:spcBef>
              <a:spcAft>
                <a:spcPts val="1600"/>
              </a:spcAft>
              <a:buNone/>
            </a:pPr>
            <a:r>
              <a:rPr lang="en-US" dirty="0"/>
              <a:t>With a bigger training dataset comprising of various scenarios, the models’ capacity to remain in autonomous mode will increase. </a:t>
            </a:r>
          </a:p>
          <a:p>
            <a:pPr marL="0" lvl="0" indent="0">
              <a:spcBef>
                <a:spcPts val="1600"/>
              </a:spcBef>
              <a:spcAft>
                <a:spcPts val="1600"/>
              </a:spcAft>
              <a:buNone/>
            </a:pPr>
            <a:endParaRPr b="1" dirty="0"/>
          </a:p>
        </p:txBody>
      </p:sp>
      <p:pic>
        <p:nvPicPr>
          <p:cNvPr id="3" name="Picture 2">
            <a:extLst>
              <a:ext uri="{FF2B5EF4-FFF2-40B4-BE49-F238E27FC236}">
                <a16:creationId xmlns:a16="http://schemas.microsoft.com/office/drawing/2014/main" id="{964F17B8-11FA-4CD1-B71F-C82CF5710354}"/>
              </a:ext>
            </a:extLst>
          </p:cNvPr>
          <p:cNvPicPr>
            <a:picLocks noChangeAspect="1"/>
          </p:cNvPicPr>
          <p:nvPr/>
        </p:nvPicPr>
        <p:blipFill>
          <a:blip r:embed="rId3"/>
          <a:srcRect/>
          <a:stretch/>
        </p:blipFill>
        <p:spPr>
          <a:xfrm>
            <a:off x="4407675" y="672860"/>
            <a:ext cx="4736325" cy="41138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46"/>
          <p:cNvPicPr preferRelativeResize="0"/>
          <p:nvPr/>
        </p:nvPicPr>
        <p:blipFill rotWithShape="1">
          <a:blip r:embed="rId3">
            <a:alphaModFix/>
          </a:blip>
          <a:srcRect l="32535" r="32532"/>
          <a:stretch/>
        </p:blipFill>
        <p:spPr>
          <a:xfrm>
            <a:off x="5442850" y="308100"/>
            <a:ext cx="3402000" cy="4521699"/>
          </a:xfrm>
          <a:prstGeom prst="rect">
            <a:avLst/>
          </a:prstGeom>
          <a:noFill/>
          <a:ln>
            <a:noFill/>
          </a:ln>
        </p:spPr>
      </p:pic>
      <p:sp>
        <p:nvSpPr>
          <p:cNvPr id="392" name="Google Shape;392;p46"/>
          <p:cNvSpPr txBox="1">
            <a:spLocks noGrp="1"/>
          </p:cNvSpPr>
          <p:nvPr>
            <p:ph type="title"/>
          </p:nvPr>
        </p:nvSpPr>
        <p:spPr>
          <a:xfrm>
            <a:off x="291975" y="363375"/>
            <a:ext cx="4813500" cy="1388700"/>
          </a:xfrm>
          <a:prstGeom prst="rect">
            <a:avLst/>
          </a:prstGeom>
        </p:spPr>
        <p:txBody>
          <a:bodyPr spcFirstLastPara="1" wrap="square" lIns="91425" tIns="91425" rIns="91425" bIns="91425" anchor="b" anchorCtr="0">
            <a:noAutofit/>
          </a:bodyPr>
          <a:lstStyle/>
          <a:p>
            <a:pPr lvl="0"/>
            <a:r>
              <a:rPr lang="en-GB" sz="3200" dirty="0"/>
              <a:t>Conclusion</a:t>
            </a:r>
            <a:endParaRPr dirty="0"/>
          </a:p>
        </p:txBody>
      </p:sp>
      <p:sp>
        <p:nvSpPr>
          <p:cNvPr id="393" name="Google Shape;393;p46"/>
          <p:cNvSpPr txBox="1">
            <a:spLocks noGrp="1"/>
          </p:cNvSpPr>
          <p:nvPr>
            <p:ph type="body" idx="1"/>
          </p:nvPr>
        </p:nvSpPr>
        <p:spPr>
          <a:xfrm>
            <a:off x="291975" y="1854951"/>
            <a:ext cx="4813500" cy="2577000"/>
          </a:xfrm>
          <a:prstGeom prst="rect">
            <a:avLst/>
          </a:prstGeom>
        </p:spPr>
        <p:txBody>
          <a:bodyPr spcFirstLastPara="1" wrap="square" lIns="91425" tIns="91425" rIns="91425" bIns="91425" anchor="t" anchorCtr="0">
            <a:noAutofit/>
          </a:bodyPr>
          <a:lstStyle/>
          <a:p>
            <a:pPr marL="285750" lvl="0" indent="-285750">
              <a:spcAft>
                <a:spcPts val="1600"/>
              </a:spcAft>
              <a:buClrTx/>
              <a:buFont typeface="Arial" panose="020B0604020202020204" pitchFamily="34" charset="0"/>
              <a:buChar char="•"/>
            </a:pPr>
            <a:r>
              <a:rPr lang="en-US" sz="1400" dirty="0">
                <a:solidFill>
                  <a:schemeClr val="bg2"/>
                </a:solidFill>
              </a:rPr>
              <a:t>This paper provides one approach under the stimulated condition for autonomous driving.</a:t>
            </a:r>
          </a:p>
          <a:p>
            <a:pPr marL="285750" lvl="0" indent="-285750">
              <a:spcAft>
                <a:spcPts val="1600"/>
              </a:spcAft>
              <a:buClrTx/>
              <a:buFont typeface="Arial" panose="020B0604020202020204" pitchFamily="34" charset="0"/>
              <a:buChar char="•"/>
            </a:pPr>
            <a:r>
              <a:rPr lang="en-US" sz="1400" dirty="0">
                <a:solidFill>
                  <a:schemeClr val="bg2"/>
                </a:solidFill>
              </a:rPr>
              <a:t>The approaches utilize deep learning methods and end to end learning to achieve emulation of vehicles</a:t>
            </a:r>
          </a:p>
          <a:p>
            <a:pPr marL="285750" indent="-285750">
              <a:spcAft>
                <a:spcPts val="1600"/>
              </a:spcAft>
              <a:buClrTx/>
              <a:buFont typeface="Arial" panose="020B0604020202020204" pitchFamily="34" charset="0"/>
              <a:buChar char="•"/>
            </a:pPr>
            <a:r>
              <a:rPr lang="en-US" sz="1400" dirty="0">
                <a:solidFill>
                  <a:schemeClr val="bg2"/>
                </a:solidFill>
              </a:rPr>
              <a:t>Thus, this method is suitable for training and implementing an autonomous car for a set environment, that does not change unpredictably. </a:t>
            </a:r>
            <a:endParaRPr lang="en-IN" sz="1400" dirty="0">
              <a:solidFill>
                <a:schemeClr val="bg2"/>
              </a:solidFill>
            </a:endParaRPr>
          </a:p>
          <a:p>
            <a:pPr marL="127000" lvl="0" indent="0" algn="l" rtl="0">
              <a:spcBef>
                <a:spcPts val="0"/>
              </a:spcBef>
              <a:spcAft>
                <a:spcPts val="0"/>
              </a:spcAft>
              <a:buSzPts val="1600"/>
              <a:buNone/>
            </a:pPr>
            <a:endParaRPr sz="1400" dirty="0">
              <a:solidFill>
                <a:schemeClr val="bg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0153-2D7A-43C0-9A71-B098CE1A59EE}"/>
              </a:ext>
            </a:extLst>
          </p:cNvPr>
          <p:cNvSpPr>
            <a:spLocks noGrp="1"/>
          </p:cNvSpPr>
          <p:nvPr>
            <p:ph type="title"/>
          </p:nvPr>
        </p:nvSpPr>
        <p:spPr>
          <a:xfrm>
            <a:off x="729450" y="733950"/>
            <a:ext cx="7688400" cy="629024"/>
          </a:xfrm>
        </p:spPr>
        <p:txBody>
          <a:bodyPr/>
          <a:lstStyle/>
          <a:p>
            <a:r>
              <a:rPr lang="en-US" sz="2800" dirty="0"/>
              <a:t>References</a:t>
            </a:r>
          </a:p>
        </p:txBody>
      </p:sp>
      <p:sp>
        <p:nvSpPr>
          <p:cNvPr id="3" name="Text Placeholder 2">
            <a:extLst>
              <a:ext uri="{FF2B5EF4-FFF2-40B4-BE49-F238E27FC236}">
                <a16:creationId xmlns:a16="http://schemas.microsoft.com/office/drawing/2014/main" id="{308DCD2F-2348-4E59-894B-6EAA8B0E2785}"/>
              </a:ext>
            </a:extLst>
          </p:cNvPr>
          <p:cNvSpPr>
            <a:spLocks noGrp="1"/>
          </p:cNvSpPr>
          <p:nvPr>
            <p:ph type="body" idx="1"/>
          </p:nvPr>
        </p:nvSpPr>
        <p:spPr>
          <a:xfrm>
            <a:off x="729450" y="1362974"/>
            <a:ext cx="7688400" cy="2772608"/>
          </a:xfrm>
        </p:spPr>
        <p:txBody>
          <a:bodyPr/>
          <a:lstStyle/>
          <a:p>
            <a:pPr algn="just"/>
            <a:r>
              <a:rPr lang="en-GB" sz="1200" dirty="0"/>
              <a:t>Nicolas Gallardo, “Autonomous Decision Making for a Driver-less Car”, 2017</a:t>
            </a:r>
            <a:r>
              <a:rPr lang="en-IN" sz="1200" dirty="0"/>
              <a:t>.</a:t>
            </a:r>
          </a:p>
          <a:p>
            <a:pPr algn="just"/>
            <a:r>
              <a:rPr lang="en-GB" sz="1200" dirty="0"/>
              <a:t>S. Liu et al., Creating Autonomous Vehicle Systems, Morgan Claypool Publishers, 201</a:t>
            </a:r>
            <a:r>
              <a:rPr lang="en-IN" sz="1200" dirty="0"/>
              <a:t> </a:t>
            </a:r>
          </a:p>
          <a:p>
            <a:pPr algn="just"/>
            <a:r>
              <a:rPr lang="en-IN" sz="1200" dirty="0"/>
              <a:t>D. </a:t>
            </a:r>
            <a:r>
              <a:rPr lang="en-IN" sz="1200" dirty="0" err="1"/>
              <a:t>Bemstcin</a:t>
            </a:r>
            <a:r>
              <a:rPr lang="en-IN" sz="1200" dirty="0"/>
              <a:t>, and A. </a:t>
            </a:r>
            <a:r>
              <a:rPr lang="en-IN" sz="1200" dirty="0" err="1"/>
              <a:t>Kamhauser</a:t>
            </a:r>
            <a:r>
              <a:rPr lang="en-IN" sz="1200" dirty="0"/>
              <a:t>, (2012) “An Introduction to </a:t>
            </a:r>
            <a:r>
              <a:rPr lang="en-IN" sz="1200" dirty="0" err="1"/>
              <a:t>MapMatching</a:t>
            </a:r>
            <a:r>
              <a:rPr lang="en-IN" sz="1200" dirty="0"/>
              <a:t> far Personal Navigation Assistants”, Princeton University, Princeton, New Jersey, August 2012</a:t>
            </a:r>
          </a:p>
          <a:p>
            <a:pPr algn="just"/>
            <a:r>
              <a:rPr lang="en-IN" sz="1200" dirty="0"/>
              <a:t>U-</a:t>
            </a:r>
            <a:r>
              <a:rPr lang="en-IN" sz="1200" dirty="0" err="1"/>
              <a:t>Blox</a:t>
            </a:r>
            <a:r>
              <a:rPr lang="en-IN" sz="1200" dirty="0"/>
              <a:t> 7 GNSS Modules Datasheet, document UBX-13003830, R07, U-</a:t>
            </a:r>
            <a:r>
              <a:rPr lang="en-IN" sz="1200" dirty="0" err="1"/>
              <a:t>blox</a:t>
            </a:r>
            <a:r>
              <a:rPr lang="en-IN" sz="1200" dirty="0"/>
              <a:t>, </a:t>
            </a:r>
            <a:r>
              <a:rPr lang="en-IN" sz="1200" dirty="0" err="1"/>
              <a:t>Thalwil</a:t>
            </a:r>
            <a:r>
              <a:rPr lang="en-IN" sz="1200" dirty="0"/>
              <a:t>, Switzerland, Nov. 2014.</a:t>
            </a:r>
          </a:p>
          <a:p>
            <a:pPr algn="just"/>
            <a:r>
              <a:rPr lang="en-IN" sz="1200" dirty="0"/>
              <a:t>A. Joshi and M. R. James, “Generation of accurate lane-level maps from coarse prior maps and lidar,” IEEE </a:t>
            </a:r>
            <a:r>
              <a:rPr lang="en-IN" sz="1200" dirty="0" err="1"/>
              <a:t>Intell</a:t>
            </a:r>
            <a:r>
              <a:rPr lang="en-IN" sz="1200" dirty="0"/>
              <a:t>. Transp. Syst. Mag., vol. 7, no. 1, pp. 19–29, Spring 2015. </a:t>
            </a:r>
          </a:p>
          <a:p>
            <a:pPr algn="just"/>
            <a:r>
              <a:rPr lang="en-GB" sz="1200" dirty="0" err="1"/>
              <a:t>Qudsia</a:t>
            </a:r>
            <a:r>
              <a:rPr lang="en-GB" sz="1200" dirty="0"/>
              <a:t> </a:t>
            </a:r>
            <a:r>
              <a:rPr lang="en-GB" sz="1200" dirty="0" err="1"/>
              <a:t>Memon</a:t>
            </a:r>
            <a:r>
              <a:rPr lang="en-GB" sz="1200" dirty="0"/>
              <a:t> , Shahzeb Ali, </a:t>
            </a:r>
            <a:r>
              <a:rPr lang="en-GB" sz="1200" dirty="0" err="1"/>
              <a:t>Wajiha</a:t>
            </a:r>
            <a:r>
              <a:rPr lang="en-GB" sz="1200" dirty="0"/>
              <a:t> Shah, “Self-Driving and Driver Relaxing Vehicle”, 2016.</a:t>
            </a:r>
          </a:p>
          <a:p>
            <a:pPr algn="just"/>
            <a:r>
              <a:rPr lang="en-GB" sz="1200" dirty="0"/>
              <a:t>Naveen S </a:t>
            </a:r>
            <a:r>
              <a:rPr lang="en-GB" sz="1200" dirty="0" err="1"/>
              <a:t>Yeshodara</a:t>
            </a:r>
            <a:r>
              <a:rPr lang="en-GB" sz="1200" dirty="0"/>
              <a:t>, 2Nikhitha Kishore, “Cloud Based Self Driving Cars”, 2014 </a:t>
            </a:r>
          </a:p>
          <a:p>
            <a:pPr algn="just"/>
            <a:r>
              <a:rPr lang="en-US" sz="1200" dirty="0">
                <a:hlinkClick r:id="rId2"/>
              </a:rPr>
              <a:t>https://medium.com/swlh/behavioural-cloning-end-to-end-learning-for-self-driving-cars-50b959708e59</a:t>
            </a:r>
            <a:endParaRPr lang="en-IN" sz="1200" dirty="0"/>
          </a:p>
          <a:p>
            <a:endParaRPr lang="en-US" sz="1200" dirty="0"/>
          </a:p>
        </p:txBody>
      </p:sp>
    </p:spTree>
    <p:extLst>
      <p:ext uri="{BB962C8B-B14F-4D97-AF65-F5344CB8AC3E}">
        <p14:creationId xmlns:p14="http://schemas.microsoft.com/office/powerpoint/2010/main" val="925227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ctrTitle"/>
          </p:nvPr>
        </p:nvSpPr>
        <p:spPr>
          <a:xfrm>
            <a:off x="714825" y="2998550"/>
            <a:ext cx="48684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261" name="Google Shape;261;p32"/>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accent5">
                    <a:lumMod val="75000"/>
                  </a:schemeClr>
                </a:solidFill>
                <a:uFill>
                  <a:noFill/>
                </a:uFill>
                <a:latin typeface="Raleway"/>
                <a:ea typeface="Raleway"/>
                <a:cs typeface="Raleway"/>
                <a:sym typeface="Raleway"/>
                <a:hlinkClick r:id="rId3" action="ppaction://hlinksldjump">
                  <a:extLst>
                    <a:ext uri="{A12FA001-AC4F-418D-AE19-62706E023703}">
                      <ahyp:hlinkClr xmlns:ahyp="http://schemas.microsoft.com/office/drawing/2018/hyperlinkcolor" val="tx"/>
                    </a:ext>
                  </a:extLst>
                </a:hlinkClick>
              </a:rPr>
              <a:t>Overview</a:t>
            </a:r>
            <a:endParaRPr sz="1300" dirty="0">
              <a:solidFill>
                <a:schemeClr val="accent5">
                  <a:lumMod val="75000"/>
                </a:schemeClr>
              </a:solidFill>
              <a:latin typeface="Raleway"/>
              <a:ea typeface="Raleway"/>
              <a:cs typeface="Raleway"/>
              <a:sym typeface="Raleway"/>
            </a:endParaRPr>
          </a:p>
        </p:txBody>
      </p:sp>
      <p:sp>
        <p:nvSpPr>
          <p:cNvPr id="262" name="Google Shape;262;p32"/>
          <p:cNvSpPr txBox="1"/>
          <p:nvPr/>
        </p:nvSpPr>
        <p:spPr>
          <a:xfrm>
            <a:off x="3243361" y="3289651"/>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accent5">
                    <a:lumMod val="75000"/>
                  </a:schemeClr>
                </a:solidFill>
                <a:uFill>
                  <a:noFill/>
                </a:uFill>
                <a:latin typeface="Raleway"/>
                <a:ea typeface="Raleway"/>
                <a:cs typeface="Raleway"/>
                <a:sym typeface="Raleway"/>
              </a:rPr>
              <a:t>Result</a:t>
            </a:r>
            <a:endParaRPr sz="1300" dirty="0">
              <a:solidFill>
                <a:schemeClr val="accent5">
                  <a:lumMod val="75000"/>
                </a:schemeClr>
              </a:solidFill>
              <a:latin typeface="Raleway"/>
              <a:ea typeface="Raleway"/>
              <a:cs typeface="Raleway"/>
              <a:sym typeface="Raleway"/>
            </a:endParaRPr>
          </a:p>
        </p:txBody>
      </p:sp>
      <p:sp>
        <p:nvSpPr>
          <p:cNvPr id="263" name="Google Shape;263;p32"/>
          <p:cNvSpPr txBox="1"/>
          <p:nvPr/>
        </p:nvSpPr>
        <p:spPr>
          <a:xfrm>
            <a:off x="3255450" y="2346715"/>
            <a:ext cx="1607700" cy="325500"/>
          </a:xfrm>
          <a:prstGeom prst="rect">
            <a:avLst/>
          </a:prstGeom>
          <a:noFill/>
          <a:ln>
            <a:noFill/>
          </a:ln>
        </p:spPr>
        <p:txBody>
          <a:bodyPr spcFirstLastPara="1" wrap="square" lIns="91425" tIns="91425" rIns="91425" bIns="91425" anchor="ctr" anchorCtr="0">
            <a:noAutofit/>
          </a:bodyPr>
          <a:lstStyle/>
          <a:p>
            <a:pPr lvl="0"/>
            <a:r>
              <a:rPr lang="en-US" sz="1200" dirty="0">
                <a:solidFill>
                  <a:schemeClr val="accent5">
                    <a:lumMod val="75000"/>
                  </a:schemeClr>
                </a:solidFill>
              </a:rPr>
              <a:t>Behavioral Cloning </a:t>
            </a:r>
            <a:endParaRPr sz="1300" dirty="0">
              <a:solidFill>
                <a:schemeClr val="accent5">
                  <a:lumMod val="75000"/>
                </a:schemeClr>
              </a:solidFill>
              <a:latin typeface="Raleway"/>
              <a:ea typeface="Raleway"/>
              <a:cs typeface="Raleway"/>
              <a:sym typeface="Raleway"/>
            </a:endParaRPr>
          </a:p>
        </p:txBody>
      </p:sp>
      <p:sp>
        <p:nvSpPr>
          <p:cNvPr id="264" name="Google Shape;264;p32"/>
          <p:cNvSpPr txBox="1"/>
          <p:nvPr/>
        </p:nvSpPr>
        <p:spPr>
          <a:xfrm>
            <a:off x="3255450" y="2824694"/>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accent5">
                    <a:lumMod val="75000"/>
                  </a:schemeClr>
                </a:solidFill>
                <a:uFill>
                  <a:noFill/>
                </a:uFill>
                <a:latin typeface="Raleway"/>
                <a:ea typeface="Raleway"/>
                <a:cs typeface="Raleway"/>
                <a:sym typeface="Raleway"/>
              </a:rPr>
              <a:t>Network Architecture</a:t>
            </a:r>
            <a:endParaRPr sz="1300" dirty="0">
              <a:solidFill>
                <a:schemeClr val="accent5">
                  <a:lumMod val="75000"/>
                </a:schemeClr>
              </a:solidFill>
              <a:latin typeface="Raleway"/>
              <a:ea typeface="Raleway"/>
              <a:cs typeface="Raleway"/>
              <a:sym typeface="Raleway"/>
            </a:endParaRPr>
          </a:p>
        </p:txBody>
      </p:sp>
      <p:sp>
        <p:nvSpPr>
          <p:cNvPr id="267" name="Google Shape;267;p32"/>
          <p:cNvSpPr txBox="1"/>
          <p:nvPr/>
        </p:nvSpPr>
        <p:spPr>
          <a:xfrm>
            <a:off x="5611150" y="2332800"/>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dirty="0">
                <a:solidFill>
                  <a:schemeClr val="accent5">
                    <a:lumMod val="75000"/>
                  </a:schemeClr>
                </a:solidFill>
                <a:uFill>
                  <a:noFill/>
                </a:uFill>
                <a:latin typeface="Raleway"/>
                <a:ea typeface="Raleway"/>
                <a:cs typeface="Raleway"/>
                <a:sym typeface="Raleway"/>
              </a:rPr>
              <a:t>Conclusion</a:t>
            </a:r>
            <a:endParaRPr sz="1300" dirty="0">
              <a:solidFill>
                <a:schemeClr val="accent5">
                  <a:lumMod val="75000"/>
                </a:schemeClr>
              </a:solidFill>
              <a:latin typeface="Raleway"/>
              <a:ea typeface="Raleway"/>
              <a:cs typeface="Raleway"/>
              <a:sym typeface="Raleway"/>
            </a:endParaRPr>
          </a:p>
        </p:txBody>
      </p:sp>
      <p:sp>
        <p:nvSpPr>
          <p:cNvPr id="268" name="Google Shape;268;p32"/>
          <p:cNvSpPr txBox="1"/>
          <p:nvPr/>
        </p:nvSpPr>
        <p:spPr>
          <a:xfrm>
            <a:off x="5611125" y="2810700"/>
            <a:ext cx="2526300" cy="28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accent5">
                    <a:lumMod val="75000"/>
                  </a:schemeClr>
                </a:solidFill>
                <a:uFill>
                  <a:noFill/>
                </a:uFill>
                <a:latin typeface="Raleway"/>
                <a:ea typeface="Raleway"/>
                <a:cs typeface="Raleway"/>
                <a:sym typeface="Raleway"/>
              </a:rPr>
              <a:t>Reference</a:t>
            </a:r>
            <a:endParaRPr sz="1300" dirty="0">
              <a:solidFill>
                <a:schemeClr val="accent5">
                  <a:lumMod val="75000"/>
                </a:schemeClr>
              </a:solidFill>
              <a:latin typeface="Raleway"/>
              <a:ea typeface="Raleway"/>
              <a:cs typeface="Raleway"/>
              <a:sym typeface="Raleway"/>
            </a:endParaRPr>
          </a:p>
          <a:p>
            <a:pPr marL="0" lvl="0" indent="0" algn="l" rtl="0">
              <a:spcBef>
                <a:spcPts val="0"/>
              </a:spcBef>
              <a:spcAft>
                <a:spcPts val="0"/>
              </a:spcAft>
              <a:buNone/>
            </a:pPr>
            <a:endParaRPr sz="1300" dirty="0">
              <a:solidFill>
                <a:srgbClr val="FFFFFF"/>
              </a:solidFill>
              <a:latin typeface="Raleway"/>
              <a:ea typeface="Raleway"/>
              <a:cs typeface="Raleway"/>
              <a:sym typeface="Raleway"/>
            </a:endParaRPr>
          </a:p>
        </p:txBody>
      </p:sp>
      <p:sp>
        <p:nvSpPr>
          <p:cNvPr id="269" name="Google Shape;269;p32"/>
          <p:cNvSpPr txBox="1"/>
          <p:nvPr/>
        </p:nvSpPr>
        <p:spPr>
          <a:xfrm>
            <a:off x="1308150" y="3325536"/>
            <a:ext cx="1241100" cy="325500"/>
          </a:xfrm>
          <a:prstGeom prst="rect">
            <a:avLst/>
          </a:prstGeom>
          <a:noFill/>
          <a:ln>
            <a:noFill/>
          </a:ln>
        </p:spPr>
        <p:txBody>
          <a:bodyPr spcFirstLastPara="1" wrap="square" lIns="91425" tIns="91425" rIns="91425" bIns="91425" anchor="ctr" anchorCtr="0">
            <a:noAutofit/>
          </a:bodyPr>
          <a:lstStyle/>
          <a:p>
            <a:pPr lvl="0"/>
            <a:r>
              <a:rPr lang="en-GB" sz="1200" dirty="0">
                <a:solidFill>
                  <a:schemeClr val="accent5">
                    <a:lumMod val="75000"/>
                  </a:schemeClr>
                </a:solidFill>
              </a:rPr>
              <a:t>Problems to solve</a:t>
            </a:r>
            <a:endParaRPr sz="1300" dirty="0">
              <a:solidFill>
                <a:schemeClr val="accent5">
                  <a:lumMod val="75000"/>
                </a:schemeClr>
              </a:solidFill>
              <a:latin typeface="Raleway"/>
              <a:ea typeface="Raleway"/>
              <a:cs typeface="Raleway"/>
              <a:sym typeface="Raleway"/>
            </a:endParaRPr>
          </a:p>
        </p:txBody>
      </p:sp>
      <p:sp>
        <p:nvSpPr>
          <p:cNvPr id="272" name="Google Shape;272;p32"/>
          <p:cNvSpPr txBox="1"/>
          <p:nvPr/>
        </p:nvSpPr>
        <p:spPr>
          <a:xfrm>
            <a:off x="1293838" y="2692349"/>
            <a:ext cx="1558500" cy="4630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dirty="0">
                <a:solidFill>
                  <a:schemeClr val="accent5">
                    <a:lumMod val="75000"/>
                  </a:schemeClr>
                </a:solidFill>
                <a:uFill>
                  <a:noFill/>
                </a:uFill>
                <a:latin typeface="Raleway"/>
                <a:ea typeface="Raleway"/>
                <a:cs typeface="Raleway"/>
                <a:sym typeface="Raleway"/>
              </a:rPr>
              <a:t>Requirements: (Software)</a:t>
            </a:r>
            <a:endParaRPr sz="1300" dirty="0">
              <a:solidFill>
                <a:schemeClr val="accent5">
                  <a:lumMod val="75000"/>
                </a:schemeClr>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33"/>
          <p:cNvPicPr preferRelativeResize="0"/>
          <p:nvPr/>
        </p:nvPicPr>
        <p:blipFill>
          <a:blip r:embed="rId3"/>
          <a:srcRect/>
          <a:stretch/>
        </p:blipFill>
        <p:spPr>
          <a:xfrm>
            <a:off x="4571999" y="0"/>
            <a:ext cx="4572001" cy="5143500"/>
          </a:xfrm>
          <a:prstGeom prst="rect">
            <a:avLst/>
          </a:prstGeom>
          <a:noFill/>
          <a:ln>
            <a:noFill/>
          </a:ln>
        </p:spPr>
      </p:pic>
      <p:sp>
        <p:nvSpPr>
          <p:cNvPr id="279" name="Google Shape;279;p33"/>
          <p:cNvSpPr txBox="1">
            <a:spLocks noGrp="1"/>
          </p:cNvSpPr>
          <p:nvPr>
            <p:ph type="title"/>
          </p:nvPr>
        </p:nvSpPr>
        <p:spPr>
          <a:xfrm>
            <a:off x="311700" y="55500"/>
            <a:ext cx="3889500" cy="11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Overview</a:t>
            </a:r>
            <a:endParaRPr/>
          </a:p>
        </p:txBody>
      </p:sp>
      <p:sp>
        <p:nvSpPr>
          <p:cNvPr id="280" name="Google Shape;280;p33"/>
          <p:cNvSpPr txBox="1">
            <a:spLocks noGrp="1"/>
          </p:cNvSpPr>
          <p:nvPr>
            <p:ph type="body" idx="1"/>
          </p:nvPr>
        </p:nvSpPr>
        <p:spPr>
          <a:xfrm>
            <a:off x="82625" y="1335250"/>
            <a:ext cx="4317900" cy="3233700"/>
          </a:xfrm>
          <a:prstGeom prst="rect">
            <a:avLst/>
          </a:prstGeom>
        </p:spPr>
        <p:txBody>
          <a:bodyPr spcFirstLastPara="1" wrap="square" lIns="91425" tIns="91425" rIns="91425" bIns="91425" anchor="t" anchorCtr="0">
            <a:noAutofit/>
          </a:bodyPr>
          <a:lstStyle/>
          <a:p>
            <a:pPr lvl="0"/>
            <a:r>
              <a:rPr lang="en-GB" dirty="0"/>
              <a:t>My mission is to </a:t>
            </a:r>
            <a:r>
              <a:rPr lang="en-US" dirty="0"/>
              <a:t>go in detail of how to control autonomous car</a:t>
            </a:r>
            <a:r>
              <a:rPr lang="en-GB" dirty="0"/>
              <a:t>. </a:t>
            </a:r>
            <a:endParaRPr dirty="0"/>
          </a:p>
          <a:p>
            <a:pPr lvl="0"/>
            <a:r>
              <a:rPr lang="en-US" dirty="0"/>
              <a:t>This technology was built initially using the robotics approach. Yet, with the headway in the field of computer vision and AI, we can use the deep learning approach.</a:t>
            </a:r>
          </a:p>
          <a:p>
            <a:pPr lvl="0"/>
            <a:r>
              <a:rPr lang="en-US" dirty="0"/>
              <a:t>Develop a model of a car motion</a:t>
            </a:r>
            <a:r>
              <a:rPr lang="en-GB" dirty="0"/>
              <a:t>.</a:t>
            </a:r>
            <a:endParaRPr dirty="0"/>
          </a:p>
          <a:p>
            <a:r>
              <a:rPr lang="en-US" dirty="0"/>
              <a:t>Test our control design in our stimulator.</a:t>
            </a:r>
            <a:endParaRPr lang="en-US" dirty="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D33A-3840-464A-8DA6-79F0B75C8012}"/>
              </a:ext>
            </a:extLst>
          </p:cNvPr>
          <p:cNvSpPr>
            <a:spLocks noGrp="1"/>
          </p:cNvSpPr>
          <p:nvPr>
            <p:ph type="ctrTitle"/>
          </p:nvPr>
        </p:nvSpPr>
        <p:spPr/>
        <p:txBody>
          <a:bodyPr/>
          <a:lstStyle/>
          <a:p>
            <a:r>
              <a:rPr lang="en-US" dirty="0"/>
              <a:t>Requirements: (Software)</a:t>
            </a:r>
          </a:p>
        </p:txBody>
      </p:sp>
      <p:sp>
        <p:nvSpPr>
          <p:cNvPr id="3" name="Subtitle 2">
            <a:extLst>
              <a:ext uri="{FF2B5EF4-FFF2-40B4-BE49-F238E27FC236}">
                <a16:creationId xmlns:a16="http://schemas.microsoft.com/office/drawing/2014/main" id="{AA9CFDA5-B53E-478F-984D-41A9CF6F48CE}"/>
              </a:ext>
            </a:extLst>
          </p:cNvPr>
          <p:cNvSpPr>
            <a:spLocks noGrp="1"/>
          </p:cNvSpPr>
          <p:nvPr>
            <p:ph type="subTitle" idx="1"/>
          </p:nvPr>
        </p:nvSpPr>
        <p:spPr>
          <a:xfrm>
            <a:off x="729627" y="2294625"/>
            <a:ext cx="7688100" cy="2001329"/>
          </a:xfrm>
        </p:spPr>
        <p:txBody>
          <a:bodyPr/>
          <a:lstStyle/>
          <a:p>
            <a:pPr algn="just">
              <a:buFont typeface="Arial" panose="020B0604020202020204" pitchFamily="34" charset="0"/>
              <a:buChar char="•"/>
            </a:pPr>
            <a:r>
              <a:rPr lang="en-US" sz="2000" dirty="0">
                <a:solidFill>
                  <a:schemeClr val="bg2"/>
                </a:solidFill>
                <a:latin typeface="Times New Roman" panose="02020603050405020304" pitchFamily="18" charset="0"/>
                <a:cs typeface="Times New Roman" panose="02020603050405020304" pitchFamily="18" charset="0"/>
              </a:rPr>
              <a:t>Here we have used  python platform for our model because through python we can easily approach to a Deep learning algorithm</a:t>
            </a:r>
          </a:p>
          <a:p>
            <a:pPr algn="just">
              <a:buFont typeface="Arial" panose="020B0604020202020204" pitchFamily="34" charset="0"/>
              <a:buChar char="•"/>
            </a:pPr>
            <a:r>
              <a:rPr lang="en-US" sz="2000" dirty="0">
                <a:solidFill>
                  <a:schemeClr val="bg2"/>
                </a:solidFill>
                <a:latin typeface="Times New Roman" panose="02020603050405020304" pitchFamily="18" charset="0"/>
                <a:cs typeface="Times New Roman" panose="02020603050405020304" pitchFamily="18" charset="0"/>
              </a:rPr>
              <a:t>In python we are using some libraries like Matplotlib, OpenCV, NumPy etc.</a:t>
            </a:r>
          </a:p>
          <a:p>
            <a:pPr algn="just">
              <a:buFont typeface="Arial" panose="020B0604020202020204" pitchFamily="34" charset="0"/>
              <a:buChar char="•"/>
            </a:pPr>
            <a:r>
              <a:rPr lang="en-US" sz="2000" dirty="0">
                <a:solidFill>
                  <a:schemeClr val="bg2"/>
                </a:solidFill>
                <a:latin typeface="Times New Roman" panose="02020603050405020304" pitchFamily="18" charset="0"/>
                <a:cs typeface="Times New Roman" panose="02020603050405020304" pitchFamily="18" charset="0"/>
              </a:rPr>
              <a:t>Above libraries are using for calculation like Statistical approach for Arithmetic approach and for reading or analyze image etc.  </a:t>
            </a:r>
          </a:p>
          <a:p>
            <a:endParaRPr lang="en-US" dirty="0"/>
          </a:p>
        </p:txBody>
      </p:sp>
    </p:spTree>
    <p:extLst>
      <p:ext uri="{BB962C8B-B14F-4D97-AF65-F5344CB8AC3E}">
        <p14:creationId xmlns:p14="http://schemas.microsoft.com/office/powerpoint/2010/main" val="127131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Problems to solve</a:t>
            </a:r>
            <a:endParaRPr dirty="0"/>
          </a:p>
        </p:txBody>
      </p:sp>
      <p:sp>
        <p:nvSpPr>
          <p:cNvPr id="286" name="Google Shape;286;p34"/>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87" name="Google Shape;287;p34"/>
          <p:cNvSpPr txBox="1">
            <a:spLocks noGrp="1"/>
          </p:cNvSpPr>
          <p:nvPr>
            <p:ph type="body" idx="1"/>
          </p:nvPr>
        </p:nvSpPr>
        <p:spPr>
          <a:xfrm>
            <a:off x="1847700" y="2073775"/>
            <a:ext cx="31023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main problem that companies are facing in this project is cost.</a:t>
            </a:r>
            <a:endParaRPr dirty="0"/>
          </a:p>
        </p:txBody>
      </p:sp>
      <p:sp>
        <p:nvSpPr>
          <p:cNvPr id="288" name="Google Shape;288;p34"/>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89" name="Google Shape;289;p34"/>
          <p:cNvSpPr txBox="1">
            <a:spLocks noGrp="1"/>
          </p:cNvSpPr>
          <p:nvPr>
            <p:ph type="body" idx="1"/>
          </p:nvPr>
        </p:nvSpPr>
        <p:spPr>
          <a:xfrm>
            <a:off x="1847691" y="3125575"/>
            <a:ext cx="2832900" cy="1137951"/>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t>Error rate of the self driving vehicle is more .</a:t>
            </a:r>
            <a:endParaRPr dirty="0"/>
          </a:p>
        </p:txBody>
      </p:sp>
      <p:sp>
        <p:nvSpPr>
          <p:cNvPr id="290" name="Google Shape;290;p34"/>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91" name="Google Shape;291;p34"/>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As nearly all car crashes are caused by driver error, driverless vehicles would viably dispose of about all dangers related to driving .</a:t>
            </a:r>
            <a:endParaRPr sz="1100" dirty="0"/>
          </a:p>
        </p:txBody>
      </p:sp>
      <p:sp>
        <p:nvSpPr>
          <p:cNvPr id="293" name="Google Shape;293;p34"/>
          <p:cNvSpPr txBox="1">
            <a:spLocks noGrp="1"/>
          </p:cNvSpPr>
          <p:nvPr>
            <p:ph type="body" idx="1"/>
          </p:nvPr>
        </p:nvSpPr>
        <p:spPr>
          <a:xfrm>
            <a:off x="5536112" y="3404075"/>
            <a:ext cx="2832900" cy="9556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 </a:t>
            </a:r>
            <a:endParaRPr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a:spcAft>
                <a:spcPts val="1600"/>
              </a:spcAft>
            </a:pPr>
            <a:r>
              <a:rPr lang="en-US" dirty="0"/>
              <a:t>BEHAVIORAL CLONING</a:t>
            </a:r>
            <a:br>
              <a:rPr lang="en-US" dirty="0"/>
            </a:b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9883D-5F52-40E2-9E4B-F145D51CB8E2}"/>
              </a:ext>
            </a:extLst>
          </p:cNvPr>
          <p:cNvSpPr>
            <a:spLocks noGrp="1"/>
          </p:cNvSpPr>
          <p:nvPr>
            <p:ph type="title"/>
          </p:nvPr>
        </p:nvSpPr>
        <p:spPr>
          <a:xfrm>
            <a:off x="729450" y="1322450"/>
            <a:ext cx="7688400" cy="3821050"/>
          </a:xfrm>
        </p:spPr>
        <p:txBody>
          <a:bodyPr/>
          <a:lstStyle/>
          <a:p>
            <a:r>
              <a:rPr lang="en-US" sz="2800" dirty="0"/>
              <a:t>Behavioral cloning is a technique by which sub-psychological aptitudes like - perceiving objects, understanding while simultaneously performing an action can be captured and imitated in a computer program.</a:t>
            </a:r>
          </a:p>
        </p:txBody>
      </p:sp>
    </p:spTree>
    <p:extLst>
      <p:ext uri="{BB962C8B-B14F-4D97-AF65-F5344CB8AC3E}">
        <p14:creationId xmlns:p14="http://schemas.microsoft.com/office/powerpoint/2010/main" val="271662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6610-DA35-4FE7-9DE1-694393AAA9C5}"/>
              </a:ext>
            </a:extLst>
          </p:cNvPr>
          <p:cNvSpPr>
            <a:spLocks noGrp="1"/>
          </p:cNvSpPr>
          <p:nvPr>
            <p:ph type="title"/>
          </p:nvPr>
        </p:nvSpPr>
        <p:spPr/>
        <p:txBody>
          <a:bodyPr/>
          <a:lstStyle/>
          <a:p>
            <a:r>
              <a:rPr lang="en-US" dirty="0"/>
              <a:t>Network Architecture</a:t>
            </a:r>
          </a:p>
        </p:txBody>
      </p:sp>
    </p:spTree>
    <p:extLst>
      <p:ext uri="{BB962C8B-B14F-4D97-AF65-F5344CB8AC3E}">
        <p14:creationId xmlns:p14="http://schemas.microsoft.com/office/powerpoint/2010/main" val="3346380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6"/>
          <p:cNvPicPr preferRelativeResize="0"/>
          <p:nvPr/>
        </p:nvPicPr>
        <p:blipFill>
          <a:blip r:embed="rId3"/>
          <a:srcRect/>
          <a:stretch/>
        </p:blipFill>
        <p:spPr>
          <a:xfrm>
            <a:off x="4813540" y="0"/>
            <a:ext cx="4330460" cy="5143502"/>
          </a:xfrm>
          <a:prstGeom prst="rect">
            <a:avLst/>
          </a:prstGeom>
          <a:noFill/>
          <a:ln>
            <a:noFill/>
          </a:ln>
        </p:spPr>
      </p:pic>
      <p:sp>
        <p:nvSpPr>
          <p:cNvPr id="4" name="Rectangle 3">
            <a:extLst>
              <a:ext uri="{FF2B5EF4-FFF2-40B4-BE49-F238E27FC236}">
                <a16:creationId xmlns:a16="http://schemas.microsoft.com/office/drawing/2014/main" id="{068CF5CF-C2A5-4207-8D59-9ADC990993BB}"/>
              </a:ext>
            </a:extLst>
          </p:cNvPr>
          <p:cNvSpPr/>
          <p:nvPr/>
        </p:nvSpPr>
        <p:spPr>
          <a:xfrm>
            <a:off x="267419" y="1081076"/>
            <a:ext cx="3036499" cy="461665"/>
          </a:xfrm>
          <a:prstGeom prst="rect">
            <a:avLst/>
          </a:prstGeom>
        </p:spPr>
        <p:txBody>
          <a:bodyPr wrap="square">
            <a:spAutoFit/>
          </a:bodyPr>
          <a:lstStyle/>
          <a:p>
            <a:r>
              <a:rPr lang="en-US" sz="2400" b="1" dirty="0">
                <a:solidFill>
                  <a:schemeClr val="bg1"/>
                </a:solidFill>
                <a:latin typeface="Times New Roman" panose="02020603050405020304" pitchFamily="18" charset="0"/>
                <a:ea typeface="Times New Roman" panose="02020603050405020304" pitchFamily="18" charset="0"/>
              </a:rPr>
              <a:t>Block diagram </a:t>
            </a:r>
            <a:endParaRPr lang="en-US" sz="2400" b="1" dirty="0">
              <a:solidFill>
                <a:schemeClr val="bg1"/>
              </a:solidFill>
            </a:endParaRPr>
          </a:p>
        </p:txBody>
      </p:sp>
      <p:sp>
        <p:nvSpPr>
          <p:cNvPr id="5" name="Rectangle 4">
            <a:extLst>
              <a:ext uri="{FF2B5EF4-FFF2-40B4-BE49-F238E27FC236}">
                <a16:creationId xmlns:a16="http://schemas.microsoft.com/office/drawing/2014/main" id="{47156374-AC04-40CE-A94C-CCEFB94DD4C5}"/>
              </a:ext>
            </a:extLst>
          </p:cNvPr>
          <p:cNvSpPr/>
          <p:nvPr/>
        </p:nvSpPr>
        <p:spPr>
          <a:xfrm>
            <a:off x="267419" y="1986974"/>
            <a:ext cx="4546121" cy="1384995"/>
          </a:xfrm>
          <a:prstGeom prst="rect">
            <a:avLst/>
          </a:prstGeom>
        </p:spPr>
        <p:txBody>
          <a:bodyPr wrap="square">
            <a:spAutoFit/>
          </a:bodyPr>
          <a:lstStyle/>
          <a:p>
            <a:r>
              <a:rPr lang="en-US" dirty="0">
                <a:solidFill>
                  <a:schemeClr val="bg1"/>
                </a:solidFill>
              </a:rPr>
              <a:t>The algorithm developed to consist of modules that start from collecting data which consist of images, steering angles, and speed. Then came the balancing part followed by processing which is very important for the proper preparation of data entering the neural network</a:t>
            </a: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762</Words>
  <Application>Microsoft Office PowerPoint</Application>
  <PresentationFormat>On-screen Show (16:9)</PresentationFormat>
  <Paragraphs>75</Paragraphs>
  <Slides>19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Raleway</vt:lpstr>
      <vt:lpstr>Times New Roman</vt:lpstr>
      <vt:lpstr>Arial</vt:lpstr>
      <vt:lpstr>Lato</vt:lpstr>
      <vt:lpstr>Streamline</vt:lpstr>
      <vt:lpstr>SELF DRIVING CAR BY APPLYING DEEP LEARNING TECHNIQUE </vt:lpstr>
      <vt:lpstr>TOC</vt:lpstr>
      <vt:lpstr>Overview</vt:lpstr>
      <vt:lpstr>Requirements: (Software)</vt:lpstr>
      <vt:lpstr>Problems to solve</vt:lpstr>
      <vt:lpstr>BEHAVIORAL CLONING </vt:lpstr>
      <vt:lpstr>Behavioral cloning is a technique by which sub-psychological aptitudes like - perceiving objects, understanding while simultaneously performing an action can be captured and imitated in a computer program.</vt:lpstr>
      <vt:lpstr>Network Architecture</vt:lpstr>
      <vt:lpstr>PowerPoint Presentation</vt:lpstr>
      <vt:lpstr>Collecting data 01</vt:lpstr>
      <vt:lpstr>Controls for Data collection</vt:lpstr>
      <vt:lpstr>Balancing data 02</vt:lpstr>
      <vt:lpstr>Preprocessing Data 03</vt:lpstr>
      <vt:lpstr>Model</vt:lpstr>
      <vt:lpstr>Model</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DRIVING CAR BY APPLYING DEEP LEARNING</dc:title>
  <dc:creator>Chirag</dc:creator>
  <cp:lastModifiedBy>chirag</cp:lastModifiedBy>
  <cp:revision>22</cp:revision>
  <dcterms:modified xsi:type="dcterms:W3CDTF">2020-05-25T16:09:11Z</dcterms:modified>
</cp:coreProperties>
</file>